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5" r:id="rId1"/>
  </p:sldMasterIdLst>
  <p:notesMasterIdLst>
    <p:notesMasterId r:id="rId32"/>
  </p:notesMasterIdLst>
  <p:sldIdLst>
    <p:sldId id="256" r:id="rId2"/>
    <p:sldId id="317" r:id="rId3"/>
    <p:sldId id="272" r:id="rId4"/>
    <p:sldId id="2858" r:id="rId5"/>
    <p:sldId id="296" r:id="rId6"/>
    <p:sldId id="2853" r:id="rId7"/>
    <p:sldId id="2854" r:id="rId8"/>
    <p:sldId id="2855" r:id="rId9"/>
    <p:sldId id="2857" r:id="rId10"/>
    <p:sldId id="299" r:id="rId11"/>
    <p:sldId id="1443" r:id="rId12"/>
    <p:sldId id="292" r:id="rId13"/>
    <p:sldId id="260" r:id="rId14"/>
    <p:sldId id="284" r:id="rId15"/>
    <p:sldId id="298" r:id="rId16"/>
    <p:sldId id="1453" r:id="rId17"/>
    <p:sldId id="1455" r:id="rId18"/>
    <p:sldId id="276" r:id="rId19"/>
    <p:sldId id="1461" r:id="rId20"/>
    <p:sldId id="1457" r:id="rId21"/>
    <p:sldId id="1458" r:id="rId22"/>
    <p:sldId id="1464" r:id="rId23"/>
    <p:sldId id="279" r:id="rId24"/>
    <p:sldId id="1462" r:id="rId25"/>
    <p:sldId id="1466" r:id="rId26"/>
    <p:sldId id="1465" r:id="rId27"/>
    <p:sldId id="1440" r:id="rId28"/>
    <p:sldId id="1441" r:id="rId29"/>
    <p:sldId id="1463" r:id="rId30"/>
    <p:sldId id="29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AEEF13-2517-1DD3-AF5A-77E7F3B0CFF5}" name="Fietta" initials="Fietta" userId="Fietta" providerId="None"/>
  <p188:author id="{4F855616-842B-681D-89EE-F00741BC87B7}" name="Philippa Webb" initials="PW" userId="S::k1211172@kcl.ac.uk::6eb5272a-da56-406c-a310-32b1037a2b93" providerId="AD"/>
  <p188:author id="{A4AABBE7-0599-7194-861D-C08A7D20C0EA}" name="Peter Rae" initials="PR" userId="11051513fecfe4b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01C"/>
    <a:srgbClr val="44AD5D"/>
    <a:srgbClr val="006600"/>
    <a:srgbClr val="2A6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82CC7-C518-46D0-87E2-70D4A1299FF5}" type="doc">
      <dgm:prSet loTypeId="urn:microsoft.com/office/officeart/2005/8/layout/lProcess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PK"/>
        </a:p>
      </dgm:t>
    </dgm:pt>
    <dgm:pt modelId="{FFDD7A8A-C054-4322-B9D5-249B04E1F062}">
      <dgm:prSet phldrT="[Text]"/>
      <dgm:spPr>
        <a:solidFill>
          <a:srgbClr val="02401C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Energy at inlet</a:t>
          </a:r>
          <a:endParaRPr lang="en-PK" b="1" dirty="0">
            <a:solidFill>
              <a:schemeClr val="bg1"/>
            </a:solidFill>
          </a:endParaRPr>
        </a:p>
      </dgm:t>
    </dgm:pt>
    <dgm:pt modelId="{F46000A7-141F-433F-8EB1-9F4B3655F2DF}" type="parTrans" cxnId="{3EE03075-4B29-4D53-8480-B31AD958BA54}">
      <dgm:prSet/>
      <dgm:spPr/>
      <dgm:t>
        <a:bodyPr/>
        <a:lstStyle/>
        <a:p>
          <a:endParaRPr lang="en-PK"/>
        </a:p>
      </dgm:t>
    </dgm:pt>
    <dgm:pt modelId="{F9B9D245-B05B-4848-AA0C-334731520B81}" type="sibTrans" cxnId="{3EE03075-4B29-4D53-8480-B31AD958BA54}">
      <dgm:prSet/>
      <dgm:spPr/>
      <dgm:t>
        <a:bodyPr/>
        <a:lstStyle/>
        <a:p>
          <a:endParaRPr lang="en-PK"/>
        </a:p>
      </dgm:t>
    </dgm:pt>
    <dgm:pt modelId="{3688F8EB-9C8B-4FD5-B736-7560095CF4A4}">
      <dgm:prSet phldrT="[Text]"/>
      <dgm:spPr>
        <a:solidFill>
          <a:srgbClr val="44AD5D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Impulse</a:t>
          </a:r>
          <a:endParaRPr lang="en-PK" b="0" dirty="0">
            <a:solidFill>
              <a:schemeClr val="bg1"/>
            </a:solidFill>
          </a:endParaRPr>
        </a:p>
      </dgm:t>
    </dgm:pt>
    <dgm:pt modelId="{4342044C-B8F1-4B18-BC4F-8220D62AA142}" type="parTrans" cxnId="{9B20E1BB-505B-4C31-871C-12F06097CD5D}">
      <dgm:prSet/>
      <dgm:spPr/>
      <dgm:t>
        <a:bodyPr/>
        <a:lstStyle/>
        <a:p>
          <a:endParaRPr lang="en-PK"/>
        </a:p>
      </dgm:t>
    </dgm:pt>
    <dgm:pt modelId="{AE049C92-D412-4F8E-9D05-645F8099CD7C}" type="sibTrans" cxnId="{9B20E1BB-505B-4C31-871C-12F06097CD5D}">
      <dgm:prSet/>
      <dgm:spPr/>
      <dgm:t>
        <a:bodyPr/>
        <a:lstStyle/>
        <a:p>
          <a:endParaRPr lang="en-PK"/>
        </a:p>
      </dgm:t>
    </dgm:pt>
    <dgm:pt modelId="{A313FDAD-15FF-4EAA-99EC-2465A660E667}">
      <dgm:prSet phldrT="[Text]"/>
      <dgm:spPr>
        <a:solidFill>
          <a:srgbClr val="02401C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Direction of flow</a:t>
          </a:r>
          <a:endParaRPr lang="en-PK" b="1" dirty="0">
            <a:solidFill>
              <a:schemeClr val="bg1"/>
            </a:solidFill>
          </a:endParaRPr>
        </a:p>
      </dgm:t>
    </dgm:pt>
    <dgm:pt modelId="{B5DE8B04-F3C6-461D-A038-3D1A5C73E665}" type="parTrans" cxnId="{E0DF8931-12B0-45F8-8E6A-90F371C63C1A}">
      <dgm:prSet/>
      <dgm:spPr/>
      <dgm:t>
        <a:bodyPr/>
        <a:lstStyle/>
        <a:p>
          <a:endParaRPr lang="en-PK"/>
        </a:p>
      </dgm:t>
    </dgm:pt>
    <dgm:pt modelId="{C6F473F1-86E5-430F-A6F6-B47140CD628F}" type="sibTrans" cxnId="{E0DF8931-12B0-45F8-8E6A-90F371C63C1A}">
      <dgm:prSet/>
      <dgm:spPr/>
      <dgm:t>
        <a:bodyPr/>
        <a:lstStyle/>
        <a:p>
          <a:endParaRPr lang="en-PK"/>
        </a:p>
      </dgm:t>
    </dgm:pt>
    <dgm:pt modelId="{66361D7F-9CBD-4213-AD5F-C3632CB293E0}">
      <dgm:prSet phldrT="[Text]"/>
      <dgm:spPr>
        <a:solidFill>
          <a:srgbClr val="44AD5D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5880" tIns="41910" rIns="55880" bIns="41910" numCol="1" spcCol="1270" anchor="ctr" anchorCtr="0"/>
        <a:lstStyle/>
        <a:p>
          <a:r>
            <a:rPr lang="en-US" dirty="0">
              <a:solidFill>
                <a:schemeClr val="bg1"/>
              </a:solidFill>
            </a:rPr>
            <a:t>Tangential</a:t>
          </a:r>
          <a:endParaRPr lang="en-PK" dirty="0">
            <a:solidFill>
              <a:schemeClr val="bg1"/>
            </a:solidFill>
          </a:endParaRPr>
        </a:p>
      </dgm:t>
    </dgm:pt>
    <dgm:pt modelId="{9F200131-85FF-4BED-9BC4-E5C257E11377}" type="parTrans" cxnId="{24927529-9918-45A5-AF9C-A063F10019FE}">
      <dgm:prSet/>
      <dgm:spPr/>
      <dgm:t>
        <a:bodyPr/>
        <a:lstStyle/>
        <a:p>
          <a:endParaRPr lang="en-PK"/>
        </a:p>
      </dgm:t>
    </dgm:pt>
    <dgm:pt modelId="{4F46B4D7-4386-435E-965E-28F865E8B6E0}" type="sibTrans" cxnId="{24927529-9918-45A5-AF9C-A063F10019FE}">
      <dgm:prSet/>
      <dgm:spPr/>
      <dgm:t>
        <a:bodyPr/>
        <a:lstStyle/>
        <a:p>
          <a:endParaRPr lang="en-PK"/>
        </a:p>
      </dgm:t>
    </dgm:pt>
    <dgm:pt modelId="{857E9620-BA31-4089-84CA-DADC58284D74}">
      <dgm:prSet phldrT="[Text]"/>
      <dgm:spPr>
        <a:solidFill>
          <a:srgbClr val="02401C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Head</a:t>
          </a:r>
          <a:endParaRPr lang="en-PK" b="1" dirty="0">
            <a:solidFill>
              <a:schemeClr val="bg1"/>
            </a:solidFill>
          </a:endParaRPr>
        </a:p>
      </dgm:t>
    </dgm:pt>
    <dgm:pt modelId="{EFED7065-400A-41B1-AFEB-84E1088C0835}" type="parTrans" cxnId="{1D49F3C8-47DE-4103-A0B9-F5966B12E5C5}">
      <dgm:prSet/>
      <dgm:spPr/>
      <dgm:t>
        <a:bodyPr/>
        <a:lstStyle/>
        <a:p>
          <a:endParaRPr lang="en-PK"/>
        </a:p>
      </dgm:t>
    </dgm:pt>
    <dgm:pt modelId="{DD3F1020-344D-4DD5-AB9C-043FCA719A45}" type="sibTrans" cxnId="{1D49F3C8-47DE-4103-A0B9-F5966B12E5C5}">
      <dgm:prSet/>
      <dgm:spPr/>
      <dgm:t>
        <a:bodyPr/>
        <a:lstStyle/>
        <a:p>
          <a:endParaRPr lang="en-PK"/>
        </a:p>
      </dgm:t>
    </dgm:pt>
    <dgm:pt modelId="{2F85AFC8-93BE-435C-A191-CAE290CB3ADF}">
      <dgm:prSet phldrT="[Text]"/>
      <dgm:spPr>
        <a:solidFill>
          <a:srgbClr val="02401C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RPM</a:t>
          </a:r>
          <a:endParaRPr lang="en-PK" b="1" dirty="0">
            <a:solidFill>
              <a:schemeClr val="bg1"/>
            </a:solidFill>
          </a:endParaRPr>
        </a:p>
      </dgm:t>
    </dgm:pt>
    <dgm:pt modelId="{631FF548-93FE-4A5A-A3FB-C392021153D4}" type="parTrans" cxnId="{E4AD4E72-F64A-4876-BF26-409B42390FAE}">
      <dgm:prSet/>
      <dgm:spPr/>
      <dgm:t>
        <a:bodyPr/>
        <a:lstStyle/>
        <a:p>
          <a:endParaRPr lang="en-PK"/>
        </a:p>
      </dgm:t>
    </dgm:pt>
    <dgm:pt modelId="{BB2D1800-EDC3-4776-959E-315A115049B9}" type="sibTrans" cxnId="{E4AD4E72-F64A-4876-BF26-409B42390FAE}">
      <dgm:prSet/>
      <dgm:spPr/>
      <dgm:t>
        <a:bodyPr/>
        <a:lstStyle/>
        <a:p>
          <a:endParaRPr lang="en-PK"/>
        </a:p>
      </dgm:t>
    </dgm:pt>
    <dgm:pt modelId="{6B57EE0B-B737-7948-A97A-1CD9D5BF0BE2}">
      <dgm:prSet phldrT="[Text]"/>
      <dgm:spPr>
        <a:solidFill>
          <a:srgbClr val="44AD5D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b="0">
              <a:solidFill>
                <a:schemeClr val="bg1"/>
              </a:solidFill>
            </a:rPr>
            <a:t>Reaction</a:t>
          </a:r>
          <a:endParaRPr lang="en-PK" b="0" dirty="0">
            <a:solidFill>
              <a:schemeClr val="bg1"/>
            </a:solidFill>
          </a:endParaRPr>
        </a:p>
      </dgm:t>
    </dgm:pt>
    <dgm:pt modelId="{9127826C-BFE0-0347-B2E6-C41CCD6A5B7F}" type="parTrans" cxnId="{110B98FA-BDB4-AD46-BE76-75826E78DF30}">
      <dgm:prSet/>
      <dgm:spPr/>
      <dgm:t>
        <a:bodyPr/>
        <a:lstStyle/>
        <a:p>
          <a:endParaRPr lang="en-GB"/>
        </a:p>
      </dgm:t>
    </dgm:pt>
    <dgm:pt modelId="{DF753141-EDBF-DA4A-8B35-CEC755A0252E}" type="sibTrans" cxnId="{110B98FA-BDB4-AD46-BE76-75826E78DF30}">
      <dgm:prSet/>
      <dgm:spPr/>
      <dgm:t>
        <a:bodyPr/>
        <a:lstStyle/>
        <a:p>
          <a:endParaRPr lang="en-GB"/>
        </a:p>
      </dgm:t>
    </dgm:pt>
    <dgm:pt modelId="{F4AA8F10-E09E-754D-9CAB-CBB940109A43}">
      <dgm:prSet phldrT="[Text]"/>
      <dgm:spPr>
        <a:solidFill>
          <a:srgbClr val="44AD5D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5880" tIns="41910" rIns="55880" bIns="41910" numCol="1" spcCol="1270" anchor="ctr" anchorCtr="0"/>
        <a:lstStyle/>
        <a:p>
          <a:r>
            <a:rPr lang="en-GB" dirty="0">
              <a:solidFill>
                <a:schemeClr val="bg1"/>
              </a:solidFill>
            </a:rPr>
            <a:t>Radial</a:t>
          </a:r>
          <a:endParaRPr lang="en-PK" dirty="0">
            <a:solidFill>
              <a:schemeClr val="bg1"/>
            </a:solidFill>
          </a:endParaRPr>
        </a:p>
      </dgm:t>
    </dgm:pt>
    <dgm:pt modelId="{3F696D1D-E548-974E-843D-CBA0D40AAE41}" type="parTrans" cxnId="{FEA5746B-CED3-A442-BAD6-813F35B723C8}">
      <dgm:prSet/>
      <dgm:spPr/>
      <dgm:t>
        <a:bodyPr/>
        <a:lstStyle/>
        <a:p>
          <a:endParaRPr lang="en-GB"/>
        </a:p>
      </dgm:t>
    </dgm:pt>
    <dgm:pt modelId="{928A230F-6335-D542-A6D2-D385B18F7561}" type="sibTrans" cxnId="{FEA5746B-CED3-A442-BAD6-813F35B723C8}">
      <dgm:prSet/>
      <dgm:spPr/>
      <dgm:t>
        <a:bodyPr/>
        <a:lstStyle/>
        <a:p>
          <a:endParaRPr lang="en-GB"/>
        </a:p>
      </dgm:t>
    </dgm:pt>
    <dgm:pt modelId="{587164DE-97EF-1641-8C54-8C907EFDF6AF}">
      <dgm:prSet phldrT="[Text]"/>
      <dgm:spPr>
        <a:solidFill>
          <a:srgbClr val="44AD5D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5880" tIns="41910" rIns="55880" bIns="41910" numCol="1" spcCol="1270" anchor="ctr" anchorCtr="0"/>
        <a:lstStyle/>
        <a:p>
          <a:r>
            <a:rPr lang="en-GB" dirty="0">
              <a:solidFill>
                <a:schemeClr val="bg1"/>
              </a:solidFill>
            </a:rPr>
            <a:t>Axial</a:t>
          </a:r>
          <a:endParaRPr lang="en-PK" dirty="0">
            <a:solidFill>
              <a:schemeClr val="bg1"/>
            </a:solidFill>
          </a:endParaRPr>
        </a:p>
      </dgm:t>
    </dgm:pt>
    <dgm:pt modelId="{0EFA6159-9206-AA43-ADE1-9FD06B84B66A}" type="parTrans" cxnId="{350AFE3F-E8FA-974D-963C-9DADF0FB875A}">
      <dgm:prSet/>
      <dgm:spPr/>
      <dgm:t>
        <a:bodyPr/>
        <a:lstStyle/>
        <a:p>
          <a:endParaRPr lang="en-GB"/>
        </a:p>
      </dgm:t>
    </dgm:pt>
    <dgm:pt modelId="{7459C712-E406-DA4B-960B-41B5B58FD883}" type="sibTrans" cxnId="{350AFE3F-E8FA-974D-963C-9DADF0FB875A}">
      <dgm:prSet/>
      <dgm:spPr/>
      <dgm:t>
        <a:bodyPr/>
        <a:lstStyle/>
        <a:p>
          <a:endParaRPr lang="en-GB"/>
        </a:p>
      </dgm:t>
    </dgm:pt>
    <dgm:pt modelId="{08D4A5E1-3D38-8F42-82B1-6F1907AD43EE}">
      <dgm:prSet phldrT="[Text]"/>
      <dgm:spPr>
        <a:solidFill>
          <a:srgbClr val="44AD5D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5880" tIns="41910" rIns="55880" bIns="41910" numCol="1" spcCol="1270" anchor="ctr" anchorCtr="0"/>
        <a:lstStyle/>
        <a:p>
          <a:r>
            <a:rPr lang="en-GB" dirty="0">
              <a:solidFill>
                <a:schemeClr val="bg1"/>
              </a:solidFill>
            </a:rPr>
            <a:t>Cross</a:t>
          </a:r>
          <a:endParaRPr lang="en-PK" dirty="0">
            <a:solidFill>
              <a:schemeClr val="bg1"/>
            </a:solidFill>
          </a:endParaRPr>
        </a:p>
      </dgm:t>
    </dgm:pt>
    <dgm:pt modelId="{1AFE1192-B306-3E47-8D7D-2D78D7D80FF4}" type="parTrans" cxnId="{68BDBAD4-92D1-9140-89C2-C6BFED2E7DD2}">
      <dgm:prSet/>
      <dgm:spPr/>
      <dgm:t>
        <a:bodyPr/>
        <a:lstStyle/>
        <a:p>
          <a:endParaRPr lang="en-GB"/>
        </a:p>
      </dgm:t>
    </dgm:pt>
    <dgm:pt modelId="{D1D8763E-E8A8-6F4A-8D69-35D878B95915}" type="sibTrans" cxnId="{68BDBAD4-92D1-9140-89C2-C6BFED2E7DD2}">
      <dgm:prSet/>
      <dgm:spPr/>
      <dgm:t>
        <a:bodyPr/>
        <a:lstStyle/>
        <a:p>
          <a:endParaRPr lang="en-GB"/>
        </a:p>
      </dgm:t>
    </dgm:pt>
    <dgm:pt modelId="{9695E621-7F06-B647-8B30-1DA66281EB24}">
      <dgm:prSet phldrT="[Text]"/>
      <dgm:spPr>
        <a:solidFill>
          <a:srgbClr val="44AD5D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b="0">
              <a:solidFill>
                <a:schemeClr val="bg1"/>
              </a:solidFill>
            </a:rPr>
            <a:t>High</a:t>
          </a:r>
          <a:endParaRPr lang="en-PK" b="0" dirty="0">
            <a:solidFill>
              <a:schemeClr val="bg1"/>
            </a:solidFill>
          </a:endParaRPr>
        </a:p>
      </dgm:t>
    </dgm:pt>
    <dgm:pt modelId="{BF8FEFFF-5ACC-374D-8099-C025097A444A}" type="parTrans" cxnId="{FB5D8F60-2721-8A4B-973B-7C2BBF258D87}">
      <dgm:prSet/>
      <dgm:spPr/>
      <dgm:t>
        <a:bodyPr/>
        <a:lstStyle/>
        <a:p>
          <a:endParaRPr lang="en-GB"/>
        </a:p>
      </dgm:t>
    </dgm:pt>
    <dgm:pt modelId="{11C6F9C9-B192-9E4B-88AF-5E93B700CF4D}" type="sibTrans" cxnId="{FB5D8F60-2721-8A4B-973B-7C2BBF258D87}">
      <dgm:prSet/>
      <dgm:spPr/>
      <dgm:t>
        <a:bodyPr/>
        <a:lstStyle/>
        <a:p>
          <a:endParaRPr lang="en-GB"/>
        </a:p>
      </dgm:t>
    </dgm:pt>
    <dgm:pt modelId="{40EA1B12-CB3D-204A-A8C6-5AA9C9F2A2BE}">
      <dgm:prSet phldrT="[Text]"/>
      <dgm:spPr>
        <a:solidFill>
          <a:srgbClr val="44AD5D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b="0">
              <a:solidFill>
                <a:schemeClr val="bg1"/>
              </a:solidFill>
            </a:rPr>
            <a:t>Medium</a:t>
          </a:r>
          <a:endParaRPr lang="en-PK" b="0" dirty="0">
            <a:solidFill>
              <a:schemeClr val="bg1"/>
            </a:solidFill>
          </a:endParaRPr>
        </a:p>
      </dgm:t>
    </dgm:pt>
    <dgm:pt modelId="{88B5682A-B296-D742-9981-9F3570A987F2}" type="parTrans" cxnId="{C8D3CD52-52A4-EA48-A4A7-153BEA7C1DFE}">
      <dgm:prSet/>
      <dgm:spPr/>
      <dgm:t>
        <a:bodyPr/>
        <a:lstStyle/>
        <a:p>
          <a:endParaRPr lang="en-GB"/>
        </a:p>
      </dgm:t>
    </dgm:pt>
    <dgm:pt modelId="{79DC4465-14D3-6145-97D9-5BBC74D1B395}" type="sibTrans" cxnId="{C8D3CD52-52A4-EA48-A4A7-153BEA7C1DFE}">
      <dgm:prSet/>
      <dgm:spPr/>
      <dgm:t>
        <a:bodyPr/>
        <a:lstStyle/>
        <a:p>
          <a:endParaRPr lang="en-GB"/>
        </a:p>
      </dgm:t>
    </dgm:pt>
    <dgm:pt modelId="{083AED3A-A5FA-3A45-B2A0-6A39BDE199E1}">
      <dgm:prSet phldrT="[Text]"/>
      <dgm:spPr>
        <a:solidFill>
          <a:srgbClr val="44AD5D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b="0">
              <a:solidFill>
                <a:schemeClr val="bg1"/>
              </a:solidFill>
            </a:rPr>
            <a:t>Low</a:t>
          </a:r>
          <a:endParaRPr lang="en-PK" b="0" dirty="0">
            <a:solidFill>
              <a:schemeClr val="bg1"/>
            </a:solidFill>
          </a:endParaRPr>
        </a:p>
      </dgm:t>
    </dgm:pt>
    <dgm:pt modelId="{C0712510-03DF-CB4D-82BD-FF8A03B2B9A1}" type="parTrans" cxnId="{0CC3E581-8159-AA43-AC03-9C239E26DC4C}">
      <dgm:prSet/>
      <dgm:spPr/>
      <dgm:t>
        <a:bodyPr/>
        <a:lstStyle/>
        <a:p>
          <a:endParaRPr lang="en-GB"/>
        </a:p>
      </dgm:t>
    </dgm:pt>
    <dgm:pt modelId="{08BA6EED-038B-5846-A25A-5546F2849A9C}" type="sibTrans" cxnId="{0CC3E581-8159-AA43-AC03-9C239E26DC4C}">
      <dgm:prSet/>
      <dgm:spPr/>
      <dgm:t>
        <a:bodyPr/>
        <a:lstStyle/>
        <a:p>
          <a:endParaRPr lang="en-GB"/>
        </a:p>
      </dgm:t>
    </dgm:pt>
    <dgm:pt modelId="{9D6F3B5E-0C3B-3B49-AF78-A78EB8C2F099}">
      <dgm:prSet phldrT="[Text]"/>
      <dgm:spPr>
        <a:solidFill>
          <a:srgbClr val="44AD5D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b="0" dirty="0">
              <a:solidFill>
                <a:schemeClr val="bg1"/>
              </a:solidFill>
            </a:rPr>
            <a:t>High</a:t>
          </a:r>
          <a:endParaRPr lang="en-PK" b="0" dirty="0">
            <a:solidFill>
              <a:schemeClr val="bg1"/>
            </a:solidFill>
          </a:endParaRPr>
        </a:p>
      </dgm:t>
    </dgm:pt>
    <dgm:pt modelId="{70527A08-0D1F-AE4C-BD98-8FE6A8B4E994}" type="parTrans" cxnId="{69A2F0A0-985C-3D4A-BF69-0121131B41B7}">
      <dgm:prSet/>
      <dgm:spPr/>
      <dgm:t>
        <a:bodyPr/>
        <a:lstStyle/>
        <a:p>
          <a:endParaRPr lang="en-GB"/>
        </a:p>
      </dgm:t>
    </dgm:pt>
    <dgm:pt modelId="{B90ECB39-F3D8-524E-BF43-49EDEFC0FAF0}" type="sibTrans" cxnId="{69A2F0A0-985C-3D4A-BF69-0121131B41B7}">
      <dgm:prSet/>
      <dgm:spPr/>
      <dgm:t>
        <a:bodyPr/>
        <a:lstStyle/>
        <a:p>
          <a:endParaRPr lang="en-GB"/>
        </a:p>
      </dgm:t>
    </dgm:pt>
    <dgm:pt modelId="{BFA6FBCE-FF0C-A245-9B00-5C6BEFA1C0CC}">
      <dgm:prSet phldrT="[Text]"/>
      <dgm:spPr>
        <a:solidFill>
          <a:srgbClr val="44AD5D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b="0" dirty="0">
              <a:solidFill>
                <a:schemeClr val="bg1"/>
              </a:solidFill>
            </a:rPr>
            <a:t>Medium</a:t>
          </a:r>
          <a:endParaRPr lang="en-PK" b="0" dirty="0">
            <a:solidFill>
              <a:schemeClr val="bg1"/>
            </a:solidFill>
          </a:endParaRPr>
        </a:p>
      </dgm:t>
    </dgm:pt>
    <dgm:pt modelId="{A32B4F0E-12B0-114D-9389-47368D389C8A}" type="parTrans" cxnId="{92D52CEC-7E9E-3048-A6DD-BD2B2FC613B7}">
      <dgm:prSet/>
      <dgm:spPr/>
      <dgm:t>
        <a:bodyPr/>
        <a:lstStyle/>
        <a:p>
          <a:endParaRPr lang="en-GB"/>
        </a:p>
      </dgm:t>
    </dgm:pt>
    <dgm:pt modelId="{F6683955-33B6-064E-942D-E91718E53F7B}" type="sibTrans" cxnId="{92D52CEC-7E9E-3048-A6DD-BD2B2FC613B7}">
      <dgm:prSet/>
      <dgm:spPr/>
      <dgm:t>
        <a:bodyPr/>
        <a:lstStyle/>
        <a:p>
          <a:endParaRPr lang="en-GB"/>
        </a:p>
      </dgm:t>
    </dgm:pt>
    <dgm:pt modelId="{6136A971-A3D4-E548-A1E3-FD58A976BF71}">
      <dgm:prSet phldrT="[Text]"/>
      <dgm:spPr>
        <a:solidFill>
          <a:srgbClr val="44AD5D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b="0" dirty="0">
              <a:solidFill>
                <a:schemeClr val="bg1"/>
              </a:solidFill>
            </a:rPr>
            <a:t>Low</a:t>
          </a:r>
          <a:endParaRPr lang="en-PK" b="0" dirty="0">
            <a:solidFill>
              <a:schemeClr val="bg1"/>
            </a:solidFill>
          </a:endParaRPr>
        </a:p>
      </dgm:t>
    </dgm:pt>
    <dgm:pt modelId="{2798B496-F6D3-054D-B464-DAC38834F0BB}" type="parTrans" cxnId="{360DDEB9-3205-914F-ACAD-2BF03BFFAB8E}">
      <dgm:prSet/>
      <dgm:spPr/>
      <dgm:t>
        <a:bodyPr/>
        <a:lstStyle/>
        <a:p>
          <a:endParaRPr lang="en-GB"/>
        </a:p>
      </dgm:t>
    </dgm:pt>
    <dgm:pt modelId="{211A5D6E-2CA5-BB46-ADBE-3A7AC97032F4}" type="sibTrans" cxnId="{360DDEB9-3205-914F-ACAD-2BF03BFFAB8E}">
      <dgm:prSet/>
      <dgm:spPr/>
      <dgm:t>
        <a:bodyPr/>
        <a:lstStyle/>
        <a:p>
          <a:endParaRPr lang="en-GB"/>
        </a:p>
      </dgm:t>
    </dgm:pt>
    <dgm:pt modelId="{6A8273BC-D05F-E341-A16B-716D76BFB0BB}" type="pres">
      <dgm:prSet presAssocID="{14482CC7-C518-46D0-87E2-70D4A1299FF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55E3BFA-A075-2945-B1A5-BC8E27DEA630}" type="pres">
      <dgm:prSet presAssocID="{FFDD7A8A-C054-4322-B9D5-249B04E1F062}" presName="horFlow" presStyleCnt="0"/>
      <dgm:spPr/>
    </dgm:pt>
    <dgm:pt modelId="{C20B5B95-FB19-7D4C-AB22-0C692B4765F5}" type="pres">
      <dgm:prSet presAssocID="{FFDD7A8A-C054-4322-B9D5-249B04E1F062}" presName="bigChev" presStyleLbl="node1" presStyleIdx="0" presStyleCnt="4"/>
      <dgm:spPr/>
    </dgm:pt>
    <dgm:pt modelId="{0BF02AB9-5931-994B-AA08-3860A723AAAF}" type="pres">
      <dgm:prSet presAssocID="{4342044C-B8F1-4B18-BC4F-8220D62AA142}" presName="parTrans" presStyleCnt="0"/>
      <dgm:spPr/>
    </dgm:pt>
    <dgm:pt modelId="{1C83D5EA-397C-9E4B-8021-8D6E4EC42B1C}" type="pres">
      <dgm:prSet presAssocID="{3688F8EB-9C8B-4FD5-B736-7560095CF4A4}" presName="node" presStyleLbl="alignAccFollowNode1" presStyleIdx="0" presStyleCnt="12">
        <dgm:presLayoutVars>
          <dgm:bulletEnabled val="1"/>
        </dgm:presLayoutVars>
      </dgm:prSet>
      <dgm:spPr/>
    </dgm:pt>
    <dgm:pt modelId="{B3056AC8-BF99-1244-A583-94D65AF98EDF}" type="pres">
      <dgm:prSet presAssocID="{AE049C92-D412-4F8E-9D05-645F8099CD7C}" presName="sibTrans" presStyleCnt="0"/>
      <dgm:spPr/>
    </dgm:pt>
    <dgm:pt modelId="{09F2F283-D7CB-CC4F-9670-5A5465FE857D}" type="pres">
      <dgm:prSet presAssocID="{6B57EE0B-B737-7948-A97A-1CD9D5BF0BE2}" presName="node" presStyleLbl="alignAccFollowNode1" presStyleIdx="1" presStyleCnt="12">
        <dgm:presLayoutVars>
          <dgm:bulletEnabled val="1"/>
        </dgm:presLayoutVars>
      </dgm:prSet>
      <dgm:spPr/>
    </dgm:pt>
    <dgm:pt modelId="{C9701EAC-F51B-1949-BDE7-AA6D9353D0A2}" type="pres">
      <dgm:prSet presAssocID="{FFDD7A8A-C054-4322-B9D5-249B04E1F062}" presName="vSp" presStyleCnt="0"/>
      <dgm:spPr/>
    </dgm:pt>
    <dgm:pt modelId="{DE9A1174-EB47-BB46-B37D-E6E67981C1E2}" type="pres">
      <dgm:prSet presAssocID="{A313FDAD-15FF-4EAA-99EC-2465A660E667}" presName="horFlow" presStyleCnt="0"/>
      <dgm:spPr/>
    </dgm:pt>
    <dgm:pt modelId="{8D45A647-9B83-7B44-8269-663A5019B10D}" type="pres">
      <dgm:prSet presAssocID="{A313FDAD-15FF-4EAA-99EC-2465A660E667}" presName="bigChev" presStyleLbl="node1" presStyleIdx="1" presStyleCnt="4"/>
      <dgm:spPr/>
    </dgm:pt>
    <dgm:pt modelId="{27396D61-FAD2-FC47-98FE-EE1C579599CB}" type="pres">
      <dgm:prSet presAssocID="{9F200131-85FF-4BED-9BC4-E5C257E11377}" presName="parTrans" presStyleCnt="0"/>
      <dgm:spPr/>
    </dgm:pt>
    <dgm:pt modelId="{FF588E4D-FB7C-6746-AFEF-36347BBC8138}" type="pres">
      <dgm:prSet presAssocID="{66361D7F-9CBD-4213-AD5F-C3632CB293E0}" presName="node" presStyleLbl="alignAccFollowNode1" presStyleIdx="2" presStyleCnt="12">
        <dgm:presLayoutVars>
          <dgm:bulletEnabled val="1"/>
        </dgm:presLayoutVars>
      </dgm:prSet>
      <dgm:spPr/>
    </dgm:pt>
    <dgm:pt modelId="{E9F42A72-5F1F-8E49-969F-CA09D7FF4BAF}" type="pres">
      <dgm:prSet presAssocID="{4F46B4D7-4386-435E-965E-28F865E8B6E0}" presName="sibTrans" presStyleCnt="0"/>
      <dgm:spPr/>
    </dgm:pt>
    <dgm:pt modelId="{29F9515D-6C5C-A548-88A3-44A230FBE6A1}" type="pres">
      <dgm:prSet presAssocID="{F4AA8F10-E09E-754D-9CAB-CBB940109A43}" presName="node" presStyleLbl="alignAccFollowNode1" presStyleIdx="3" presStyleCnt="12">
        <dgm:presLayoutVars>
          <dgm:bulletEnabled val="1"/>
        </dgm:presLayoutVars>
      </dgm:prSet>
      <dgm:spPr/>
    </dgm:pt>
    <dgm:pt modelId="{47653014-E410-8748-B2CC-4003EBBAAE55}" type="pres">
      <dgm:prSet presAssocID="{928A230F-6335-D542-A6D2-D385B18F7561}" presName="sibTrans" presStyleCnt="0"/>
      <dgm:spPr/>
    </dgm:pt>
    <dgm:pt modelId="{D3001433-9F54-D548-871B-900811E3DB6C}" type="pres">
      <dgm:prSet presAssocID="{587164DE-97EF-1641-8C54-8C907EFDF6AF}" presName="node" presStyleLbl="alignAccFollowNode1" presStyleIdx="4" presStyleCnt="12">
        <dgm:presLayoutVars>
          <dgm:bulletEnabled val="1"/>
        </dgm:presLayoutVars>
      </dgm:prSet>
      <dgm:spPr/>
    </dgm:pt>
    <dgm:pt modelId="{D206E751-5723-FB46-A785-231DDC788998}" type="pres">
      <dgm:prSet presAssocID="{7459C712-E406-DA4B-960B-41B5B58FD883}" presName="sibTrans" presStyleCnt="0"/>
      <dgm:spPr/>
    </dgm:pt>
    <dgm:pt modelId="{ECCF8CCE-5472-1D4D-8A5A-9A71445E9A66}" type="pres">
      <dgm:prSet presAssocID="{08D4A5E1-3D38-8F42-82B1-6F1907AD43EE}" presName="node" presStyleLbl="alignAccFollowNode1" presStyleIdx="5" presStyleCnt="12">
        <dgm:presLayoutVars>
          <dgm:bulletEnabled val="1"/>
        </dgm:presLayoutVars>
      </dgm:prSet>
      <dgm:spPr/>
    </dgm:pt>
    <dgm:pt modelId="{E76150B9-3834-6145-94C5-A9D017C7BFD2}" type="pres">
      <dgm:prSet presAssocID="{A313FDAD-15FF-4EAA-99EC-2465A660E667}" presName="vSp" presStyleCnt="0"/>
      <dgm:spPr/>
    </dgm:pt>
    <dgm:pt modelId="{F5ACCA5C-DF42-7146-A778-B222BD749C6C}" type="pres">
      <dgm:prSet presAssocID="{857E9620-BA31-4089-84CA-DADC58284D74}" presName="horFlow" presStyleCnt="0"/>
      <dgm:spPr/>
    </dgm:pt>
    <dgm:pt modelId="{4F25696D-B4FA-0741-9C08-E07ED2C77EAC}" type="pres">
      <dgm:prSet presAssocID="{857E9620-BA31-4089-84CA-DADC58284D74}" presName="bigChev" presStyleLbl="node1" presStyleIdx="2" presStyleCnt="4"/>
      <dgm:spPr/>
    </dgm:pt>
    <dgm:pt modelId="{7C5820AC-5122-6F47-A94C-323AA99DA49C}" type="pres">
      <dgm:prSet presAssocID="{BF8FEFFF-5ACC-374D-8099-C025097A444A}" presName="parTrans" presStyleCnt="0"/>
      <dgm:spPr/>
    </dgm:pt>
    <dgm:pt modelId="{6A9D579F-24A2-804C-856E-35D6BC6EB708}" type="pres">
      <dgm:prSet presAssocID="{9695E621-7F06-B647-8B30-1DA66281EB24}" presName="node" presStyleLbl="alignAccFollowNode1" presStyleIdx="6" presStyleCnt="12">
        <dgm:presLayoutVars>
          <dgm:bulletEnabled val="1"/>
        </dgm:presLayoutVars>
      </dgm:prSet>
      <dgm:spPr/>
    </dgm:pt>
    <dgm:pt modelId="{8CE8DA3D-809B-DB40-9A63-391BD0F56309}" type="pres">
      <dgm:prSet presAssocID="{11C6F9C9-B192-9E4B-88AF-5E93B700CF4D}" presName="sibTrans" presStyleCnt="0"/>
      <dgm:spPr/>
    </dgm:pt>
    <dgm:pt modelId="{5A2B910F-1BEF-9044-AA89-CA3B1E096752}" type="pres">
      <dgm:prSet presAssocID="{40EA1B12-CB3D-204A-A8C6-5AA9C9F2A2BE}" presName="node" presStyleLbl="alignAccFollowNode1" presStyleIdx="7" presStyleCnt="12">
        <dgm:presLayoutVars>
          <dgm:bulletEnabled val="1"/>
        </dgm:presLayoutVars>
      </dgm:prSet>
      <dgm:spPr/>
    </dgm:pt>
    <dgm:pt modelId="{DE51C73B-2BC8-4443-9A8F-26DAA292EAE7}" type="pres">
      <dgm:prSet presAssocID="{79DC4465-14D3-6145-97D9-5BBC74D1B395}" presName="sibTrans" presStyleCnt="0"/>
      <dgm:spPr/>
    </dgm:pt>
    <dgm:pt modelId="{98F93BA1-EE3A-8C40-BB37-825E00AC7C35}" type="pres">
      <dgm:prSet presAssocID="{083AED3A-A5FA-3A45-B2A0-6A39BDE199E1}" presName="node" presStyleLbl="alignAccFollowNode1" presStyleIdx="8" presStyleCnt="12">
        <dgm:presLayoutVars>
          <dgm:bulletEnabled val="1"/>
        </dgm:presLayoutVars>
      </dgm:prSet>
      <dgm:spPr/>
    </dgm:pt>
    <dgm:pt modelId="{E52BA6AA-90C6-2243-9550-8F6B5664AE2A}" type="pres">
      <dgm:prSet presAssocID="{857E9620-BA31-4089-84CA-DADC58284D74}" presName="vSp" presStyleCnt="0"/>
      <dgm:spPr/>
    </dgm:pt>
    <dgm:pt modelId="{C97A5D3B-5BE6-114A-9E98-9473C74448B7}" type="pres">
      <dgm:prSet presAssocID="{2F85AFC8-93BE-435C-A191-CAE290CB3ADF}" presName="horFlow" presStyleCnt="0"/>
      <dgm:spPr/>
    </dgm:pt>
    <dgm:pt modelId="{45EAC893-C7C8-AA46-811E-20537EDDFAD1}" type="pres">
      <dgm:prSet presAssocID="{2F85AFC8-93BE-435C-A191-CAE290CB3ADF}" presName="bigChev" presStyleLbl="node1" presStyleIdx="3" presStyleCnt="4"/>
      <dgm:spPr/>
    </dgm:pt>
    <dgm:pt modelId="{58B5EFCE-FB8C-9145-B5BD-037995D48ED6}" type="pres">
      <dgm:prSet presAssocID="{70527A08-0D1F-AE4C-BD98-8FE6A8B4E994}" presName="parTrans" presStyleCnt="0"/>
      <dgm:spPr/>
    </dgm:pt>
    <dgm:pt modelId="{D86B2469-BAB3-6043-9F6A-E277ACBA8C18}" type="pres">
      <dgm:prSet presAssocID="{9D6F3B5E-0C3B-3B49-AF78-A78EB8C2F099}" presName="node" presStyleLbl="alignAccFollowNode1" presStyleIdx="9" presStyleCnt="12">
        <dgm:presLayoutVars>
          <dgm:bulletEnabled val="1"/>
        </dgm:presLayoutVars>
      </dgm:prSet>
      <dgm:spPr/>
    </dgm:pt>
    <dgm:pt modelId="{67E889B8-EBBA-4448-A2E3-8ED79E82E169}" type="pres">
      <dgm:prSet presAssocID="{B90ECB39-F3D8-524E-BF43-49EDEFC0FAF0}" presName="sibTrans" presStyleCnt="0"/>
      <dgm:spPr/>
    </dgm:pt>
    <dgm:pt modelId="{3956F993-4FEB-F04A-9A92-DA1CB7D340F2}" type="pres">
      <dgm:prSet presAssocID="{BFA6FBCE-FF0C-A245-9B00-5C6BEFA1C0CC}" presName="node" presStyleLbl="alignAccFollowNode1" presStyleIdx="10" presStyleCnt="12">
        <dgm:presLayoutVars>
          <dgm:bulletEnabled val="1"/>
        </dgm:presLayoutVars>
      </dgm:prSet>
      <dgm:spPr/>
    </dgm:pt>
    <dgm:pt modelId="{F38230A8-3435-C343-A981-71177C940AAC}" type="pres">
      <dgm:prSet presAssocID="{F6683955-33B6-064E-942D-E91718E53F7B}" presName="sibTrans" presStyleCnt="0"/>
      <dgm:spPr/>
    </dgm:pt>
    <dgm:pt modelId="{BB3A565E-F820-B041-B8B3-F722C0EE23DD}" type="pres">
      <dgm:prSet presAssocID="{6136A971-A3D4-E548-A1E3-FD58A976BF71}" presName="node" presStyleLbl="alignAccFollowNode1" presStyleIdx="11" presStyleCnt="12">
        <dgm:presLayoutVars>
          <dgm:bulletEnabled val="1"/>
        </dgm:presLayoutVars>
      </dgm:prSet>
      <dgm:spPr/>
    </dgm:pt>
  </dgm:ptLst>
  <dgm:cxnLst>
    <dgm:cxn modelId="{49836318-07BB-9545-A069-C1C7BC456777}" type="presOf" srcId="{08D4A5E1-3D38-8F42-82B1-6F1907AD43EE}" destId="{ECCF8CCE-5472-1D4D-8A5A-9A71445E9A66}" srcOrd="0" destOrd="0" presId="urn:microsoft.com/office/officeart/2005/8/layout/lProcess3"/>
    <dgm:cxn modelId="{34F0E825-C2B8-FB4B-BF60-E0AB7181EECB}" type="presOf" srcId="{2F85AFC8-93BE-435C-A191-CAE290CB3ADF}" destId="{45EAC893-C7C8-AA46-811E-20537EDDFAD1}" srcOrd="0" destOrd="0" presId="urn:microsoft.com/office/officeart/2005/8/layout/lProcess3"/>
    <dgm:cxn modelId="{24927529-9918-45A5-AF9C-A063F10019FE}" srcId="{A313FDAD-15FF-4EAA-99EC-2465A660E667}" destId="{66361D7F-9CBD-4213-AD5F-C3632CB293E0}" srcOrd="0" destOrd="0" parTransId="{9F200131-85FF-4BED-9BC4-E5C257E11377}" sibTransId="{4F46B4D7-4386-435E-965E-28F865E8B6E0}"/>
    <dgm:cxn modelId="{E0DF8931-12B0-45F8-8E6A-90F371C63C1A}" srcId="{14482CC7-C518-46D0-87E2-70D4A1299FF5}" destId="{A313FDAD-15FF-4EAA-99EC-2465A660E667}" srcOrd="1" destOrd="0" parTransId="{B5DE8B04-F3C6-461D-A038-3D1A5C73E665}" sibTransId="{C6F473F1-86E5-430F-A6F6-B47140CD628F}"/>
    <dgm:cxn modelId="{87430433-9352-AD4A-B0EF-DB8F68AC71ED}" type="presOf" srcId="{587164DE-97EF-1641-8C54-8C907EFDF6AF}" destId="{D3001433-9F54-D548-871B-900811E3DB6C}" srcOrd="0" destOrd="0" presId="urn:microsoft.com/office/officeart/2005/8/layout/lProcess3"/>
    <dgm:cxn modelId="{7EB6373B-A326-5444-A566-01A65D8BF008}" type="presOf" srcId="{40EA1B12-CB3D-204A-A8C6-5AA9C9F2A2BE}" destId="{5A2B910F-1BEF-9044-AA89-CA3B1E096752}" srcOrd="0" destOrd="0" presId="urn:microsoft.com/office/officeart/2005/8/layout/lProcess3"/>
    <dgm:cxn modelId="{350AFE3F-E8FA-974D-963C-9DADF0FB875A}" srcId="{A313FDAD-15FF-4EAA-99EC-2465A660E667}" destId="{587164DE-97EF-1641-8C54-8C907EFDF6AF}" srcOrd="2" destOrd="0" parTransId="{0EFA6159-9206-AA43-ADE1-9FD06B84B66A}" sibTransId="{7459C712-E406-DA4B-960B-41B5B58FD883}"/>
    <dgm:cxn modelId="{C8D3CD52-52A4-EA48-A4A7-153BEA7C1DFE}" srcId="{857E9620-BA31-4089-84CA-DADC58284D74}" destId="{40EA1B12-CB3D-204A-A8C6-5AA9C9F2A2BE}" srcOrd="1" destOrd="0" parTransId="{88B5682A-B296-D742-9981-9F3570A987F2}" sibTransId="{79DC4465-14D3-6145-97D9-5BBC74D1B395}"/>
    <dgm:cxn modelId="{FB5D8F60-2721-8A4B-973B-7C2BBF258D87}" srcId="{857E9620-BA31-4089-84CA-DADC58284D74}" destId="{9695E621-7F06-B647-8B30-1DA66281EB24}" srcOrd="0" destOrd="0" parTransId="{BF8FEFFF-5ACC-374D-8099-C025097A444A}" sibTransId="{11C6F9C9-B192-9E4B-88AF-5E93B700CF4D}"/>
    <dgm:cxn modelId="{D5D8E960-F935-E040-9094-7F6DC8654125}" type="presOf" srcId="{3688F8EB-9C8B-4FD5-B736-7560095CF4A4}" destId="{1C83D5EA-397C-9E4B-8021-8D6E4EC42B1C}" srcOrd="0" destOrd="0" presId="urn:microsoft.com/office/officeart/2005/8/layout/lProcess3"/>
    <dgm:cxn modelId="{FEA5746B-CED3-A442-BAD6-813F35B723C8}" srcId="{A313FDAD-15FF-4EAA-99EC-2465A660E667}" destId="{F4AA8F10-E09E-754D-9CAB-CBB940109A43}" srcOrd="1" destOrd="0" parTransId="{3F696D1D-E548-974E-843D-CBA0D40AAE41}" sibTransId="{928A230F-6335-D542-A6D2-D385B18F7561}"/>
    <dgm:cxn modelId="{A413A16C-B3B3-D94B-8FB4-946DD2D6735D}" type="presOf" srcId="{BFA6FBCE-FF0C-A245-9B00-5C6BEFA1C0CC}" destId="{3956F993-4FEB-F04A-9A92-DA1CB7D340F2}" srcOrd="0" destOrd="0" presId="urn:microsoft.com/office/officeart/2005/8/layout/lProcess3"/>
    <dgm:cxn modelId="{E4AD4E72-F64A-4876-BF26-409B42390FAE}" srcId="{14482CC7-C518-46D0-87E2-70D4A1299FF5}" destId="{2F85AFC8-93BE-435C-A191-CAE290CB3ADF}" srcOrd="3" destOrd="0" parTransId="{631FF548-93FE-4A5A-A3FB-C392021153D4}" sibTransId="{BB2D1800-EDC3-4776-959E-315A115049B9}"/>
    <dgm:cxn modelId="{3EE03075-4B29-4D53-8480-B31AD958BA54}" srcId="{14482CC7-C518-46D0-87E2-70D4A1299FF5}" destId="{FFDD7A8A-C054-4322-B9D5-249B04E1F062}" srcOrd="0" destOrd="0" parTransId="{F46000A7-141F-433F-8EB1-9F4B3655F2DF}" sibTransId="{F9B9D245-B05B-4848-AA0C-334731520B81}"/>
    <dgm:cxn modelId="{341CE87A-984B-C64C-A599-17CF2FB5D0AD}" type="presOf" srcId="{9695E621-7F06-B647-8B30-1DA66281EB24}" destId="{6A9D579F-24A2-804C-856E-35D6BC6EB708}" srcOrd="0" destOrd="0" presId="urn:microsoft.com/office/officeart/2005/8/layout/lProcess3"/>
    <dgm:cxn modelId="{0CC3E581-8159-AA43-AC03-9C239E26DC4C}" srcId="{857E9620-BA31-4089-84CA-DADC58284D74}" destId="{083AED3A-A5FA-3A45-B2A0-6A39BDE199E1}" srcOrd="2" destOrd="0" parTransId="{C0712510-03DF-CB4D-82BD-FF8A03B2B9A1}" sibTransId="{08BA6EED-038B-5846-A25A-5546F2849A9C}"/>
    <dgm:cxn modelId="{63662F85-88A4-2B4C-B2A0-3D08E200D61C}" type="presOf" srcId="{9D6F3B5E-0C3B-3B49-AF78-A78EB8C2F099}" destId="{D86B2469-BAB3-6043-9F6A-E277ACBA8C18}" srcOrd="0" destOrd="0" presId="urn:microsoft.com/office/officeart/2005/8/layout/lProcess3"/>
    <dgm:cxn modelId="{48868689-410C-8E4E-BD58-E431665D74B0}" type="presOf" srcId="{857E9620-BA31-4089-84CA-DADC58284D74}" destId="{4F25696D-B4FA-0741-9C08-E07ED2C77EAC}" srcOrd="0" destOrd="0" presId="urn:microsoft.com/office/officeart/2005/8/layout/lProcess3"/>
    <dgm:cxn modelId="{4236DA89-DDED-804F-85F6-DCAC879D40AF}" type="presOf" srcId="{A313FDAD-15FF-4EAA-99EC-2465A660E667}" destId="{8D45A647-9B83-7B44-8269-663A5019B10D}" srcOrd="0" destOrd="0" presId="urn:microsoft.com/office/officeart/2005/8/layout/lProcess3"/>
    <dgm:cxn modelId="{EA521A9C-A78E-4148-B96A-5A59379A5D0C}" type="presOf" srcId="{66361D7F-9CBD-4213-AD5F-C3632CB293E0}" destId="{FF588E4D-FB7C-6746-AFEF-36347BBC8138}" srcOrd="0" destOrd="0" presId="urn:microsoft.com/office/officeart/2005/8/layout/lProcess3"/>
    <dgm:cxn modelId="{69A2F0A0-985C-3D4A-BF69-0121131B41B7}" srcId="{2F85AFC8-93BE-435C-A191-CAE290CB3ADF}" destId="{9D6F3B5E-0C3B-3B49-AF78-A78EB8C2F099}" srcOrd="0" destOrd="0" parTransId="{70527A08-0D1F-AE4C-BD98-8FE6A8B4E994}" sibTransId="{B90ECB39-F3D8-524E-BF43-49EDEFC0FAF0}"/>
    <dgm:cxn modelId="{203732AB-8C68-4941-ADFE-7B888B0630C4}" type="presOf" srcId="{083AED3A-A5FA-3A45-B2A0-6A39BDE199E1}" destId="{98F93BA1-EE3A-8C40-BB37-825E00AC7C35}" srcOrd="0" destOrd="0" presId="urn:microsoft.com/office/officeart/2005/8/layout/lProcess3"/>
    <dgm:cxn modelId="{739C40AB-428F-3F4E-8AEB-505D6ACF2F39}" type="presOf" srcId="{F4AA8F10-E09E-754D-9CAB-CBB940109A43}" destId="{29F9515D-6C5C-A548-88A3-44A230FBE6A1}" srcOrd="0" destOrd="0" presId="urn:microsoft.com/office/officeart/2005/8/layout/lProcess3"/>
    <dgm:cxn modelId="{5C903BB9-36C0-184B-9C22-645CACFE0A38}" type="presOf" srcId="{FFDD7A8A-C054-4322-B9D5-249B04E1F062}" destId="{C20B5B95-FB19-7D4C-AB22-0C692B4765F5}" srcOrd="0" destOrd="0" presId="urn:microsoft.com/office/officeart/2005/8/layout/lProcess3"/>
    <dgm:cxn modelId="{360DDEB9-3205-914F-ACAD-2BF03BFFAB8E}" srcId="{2F85AFC8-93BE-435C-A191-CAE290CB3ADF}" destId="{6136A971-A3D4-E548-A1E3-FD58A976BF71}" srcOrd="2" destOrd="0" parTransId="{2798B496-F6D3-054D-B464-DAC38834F0BB}" sibTransId="{211A5D6E-2CA5-BB46-ADBE-3A7AC97032F4}"/>
    <dgm:cxn modelId="{592932BA-E283-1E48-8CE3-7017AA8AAEFB}" type="presOf" srcId="{14482CC7-C518-46D0-87E2-70D4A1299FF5}" destId="{6A8273BC-D05F-E341-A16B-716D76BFB0BB}" srcOrd="0" destOrd="0" presId="urn:microsoft.com/office/officeart/2005/8/layout/lProcess3"/>
    <dgm:cxn modelId="{9B20E1BB-505B-4C31-871C-12F06097CD5D}" srcId="{FFDD7A8A-C054-4322-B9D5-249B04E1F062}" destId="{3688F8EB-9C8B-4FD5-B736-7560095CF4A4}" srcOrd="0" destOrd="0" parTransId="{4342044C-B8F1-4B18-BC4F-8220D62AA142}" sibTransId="{AE049C92-D412-4F8E-9D05-645F8099CD7C}"/>
    <dgm:cxn modelId="{DA9F4BBF-BF5E-9F4B-823B-D96113ABE4B9}" type="presOf" srcId="{6B57EE0B-B737-7948-A97A-1CD9D5BF0BE2}" destId="{09F2F283-D7CB-CC4F-9670-5A5465FE857D}" srcOrd="0" destOrd="0" presId="urn:microsoft.com/office/officeart/2005/8/layout/lProcess3"/>
    <dgm:cxn modelId="{1D49F3C8-47DE-4103-A0B9-F5966B12E5C5}" srcId="{14482CC7-C518-46D0-87E2-70D4A1299FF5}" destId="{857E9620-BA31-4089-84CA-DADC58284D74}" srcOrd="2" destOrd="0" parTransId="{EFED7065-400A-41B1-AFEB-84E1088C0835}" sibTransId="{DD3F1020-344D-4DD5-AB9C-043FCA719A45}"/>
    <dgm:cxn modelId="{68BDBAD4-92D1-9140-89C2-C6BFED2E7DD2}" srcId="{A313FDAD-15FF-4EAA-99EC-2465A660E667}" destId="{08D4A5E1-3D38-8F42-82B1-6F1907AD43EE}" srcOrd="3" destOrd="0" parTransId="{1AFE1192-B306-3E47-8D7D-2D78D7D80FF4}" sibTransId="{D1D8763E-E8A8-6F4A-8D69-35D878B95915}"/>
    <dgm:cxn modelId="{B264CFE9-E094-784A-81BD-B7F56CD2B0B0}" type="presOf" srcId="{6136A971-A3D4-E548-A1E3-FD58A976BF71}" destId="{BB3A565E-F820-B041-B8B3-F722C0EE23DD}" srcOrd="0" destOrd="0" presId="urn:microsoft.com/office/officeart/2005/8/layout/lProcess3"/>
    <dgm:cxn modelId="{92D52CEC-7E9E-3048-A6DD-BD2B2FC613B7}" srcId="{2F85AFC8-93BE-435C-A191-CAE290CB3ADF}" destId="{BFA6FBCE-FF0C-A245-9B00-5C6BEFA1C0CC}" srcOrd="1" destOrd="0" parTransId="{A32B4F0E-12B0-114D-9389-47368D389C8A}" sibTransId="{F6683955-33B6-064E-942D-E91718E53F7B}"/>
    <dgm:cxn modelId="{110B98FA-BDB4-AD46-BE76-75826E78DF30}" srcId="{FFDD7A8A-C054-4322-B9D5-249B04E1F062}" destId="{6B57EE0B-B737-7948-A97A-1CD9D5BF0BE2}" srcOrd="1" destOrd="0" parTransId="{9127826C-BFE0-0347-B2E6-C41CCD6A5B7F}" sibTransId="{DF753141-EDBF-DA4A-8B35-CEC755A0252E}"/>
    <dgm:cxn modelId="{481D09D7-50F5-7C4A-9674-090480664E2B}" type="presParOf" srcId="{6A8273BC-D05F-E341-A16B-716D76BFB0BB}" destId="{855E3BFA-A075-2945-B1A5-BC8E27DEA630}" srcOrd="0" destOrd="0" presId="urn:microsoft.com/office/officeart/2005/8/layout/lProcess3"/>
    <dgm:cxn modelId="{667FB8FF-A684-8540-ADC3-EEE0EE931AC4}" type="presParOf" srcId="{855E3BFA-A075-2945-B1A5-BC8E27DEA630}" destId="{C20B5B95-FB19-7D4C-AB22-0C692B4765F5}" srcOrd="0" destOrd="0" presId="urn:microsoft.com/office/officeart/2005/8/layout/lProcess3"/>
    <dgm:cxn modelId="{79B718C3-8C8F-8344-B3DC-264777065626}" type="presParOf" srcId="{855E3BFA-A075-2945-B1A5-BC8E27DEA630}" destId="{0BF02AB9-5931-994B-AA08-3860A723AAAF}" srcOrd="1" destOrd="0" presId="urn:microsoft.com/office/officeart/2005/8/layout/lProcess3"/>
    <dgm:cxn modelId="{DB71A616-4D45-CE4E-9A33-3B975FE0CF4A}" type="presParOf" srcId="{855E3BFA-A075-2945-B1A5-BC8E27DEA630}" destId="{1C83D5EA-397C-9E4B-8021-8D6E4EC42B1C}" srcOrd="2" destOrd="0" presId="urn:microsoft.com/office/officeart/2005/8/layout/lProcess3"/>
    <dgm:cxn modelId="{83F699B7-B00F-7A43-AA5C-8269DA69CCF0}" type="presParOf" srcId="{855E3BFA-A075-2945-B1A5-BC8E27DEA630}" destId="{B3056AC8-BF99-1244-A583-94D65AF98EDF}" srcOrd="3" destOrd="0" presId="urn:microsoft.com/office/officeart/2005/8/layout/lProcess3"/>
    <dgm:cxn modelId="{900C2D51-23F8-444D-B538-DB3BC3E8A09F}" type="presParOf" srcId="{855E3BFA-A075-2945-B1A5-BC8E27DEA630}" destId="{09F2F283-D7CB-CC4F-9670-5A5465FE857D}" srcOrd="4" destOrd="0" presId="urn:microsoft.com/office/officeart/2005/8/layout/lProcess3"/>
    <dgm:cxn modelId="{532F70F8-3260-334A-8750-21BEDA343B34}" type="presParOf" srcId="{6A8273BC-D05F-E341-A16B-716D76BFB0BB}" destId="{C9701EAC-F51B-1949-BDE7-AA6D9353D0A2}" srcOrd="1" destOrd="0" presId="urn:microsoft.com/office/officeart/2005/8/layout/lProcess3"/>
    <dgm:cxn modelId="{3AE6E908-517F-1843-BCA9-6630413918D0}" type="presParOf" srcId="{6A8273BC-D05F-E341-A16B-716D76BFB0BB}" destId="{DE9A1174-EB47-BB46-B37D-E6E67981C1E2}" srcOrd="2" destOrd="0" presId="urn:microsoft.com/office/officeart/2005/8/layout/lProcess3"/>
    <dgm:cxn modelId="{F0CAD2A9-F8AF-DB4F-8F8F-16071F9794B5}" type="presParOf" srcId="{DE9A1174-EB47-BB46-B37D-E6E67981C1E2}" destId="{8D45A647-9B83-7B44-8269-663A5019B10D}" srcOrd="0" destOrd="0" presId="urn:microsoft.com/office/officeart/2005/8/layout/lProcess3"/>
    <dgm:cxn modelId="{2DC67932-DAC5-474A-9A15-F329C7FC4087}" type="presParOf" srcId="{DE9A1174-EB47-BB46-B37D-E6E67981C1E2}" destId="{27396D61-FAD2-FC47-98FE-EE1C579599CB}" srcOrd="1" destOrd="0" presId="urn:microsoft.com/office/officeart/2005/8/layout/lProcess3"/>
    <dgm:cxn modelId="{E2FEAD78-63E8-8844-A30B-6FFA5796B1AC}" type="presParOf" srcId="{DE9A1174-EB47-BB46-B37D-E6E67981C1E2}" destId="{FF588E4D-FB7C-6746-AFEF-36347BBC8138}" srcOrd="2" destOrd="0" presId="urn:microsoft.com/office/officeart/2005/8/layout/lProcess3"/>
    <dgm:cxn modelId="{B6ACFEB1-FAFC-D24D-A37A-77C390A7601D}" type="presParOf" srcId="{DE9A1174-EB47-BB46-B37D-E6E67981C1E2}" destId="{E9F42A72-5F1F-8E49-969F-CA09D7FF4BAF}" srcOrd="3" destOrd="0" presId="urn:microsoft.com/office/officeart/2005/8/layout/lProcess3"/>
    <dgm:cxn modelId="{FAEF43C4-29CC-5C47-ADCD-535FAA03F9DB}" type="presParOf" srcId="{DE9A1174-EB47-BB46-B37D-E6E67981C1E2}" destId="{29F9515D-6C5C-A548-88A3-44A230FBE6A1}" srcOrd="4" destOrd="0" presId="urn:microsoft.com/office/officeart/2005/8/layout/lProcess3"/>
    <dgm:cxn modelId="{D325052B-22E5-6D4A-969F-6C8E17D81E70}" type="presParOf" srcId="{DE9A1174-EB47-BB46-B37D-E6E67981C1E2}" destId="{47653014-E410-8748-B2CC-4003EBBAAE55}" srcOrd="5" destOrd="0" presId="urn:microsoft.com/office/officeart/2005/8/layout/lProcess3"/>
    <dgm:cxn modelId="{BD26CA6A-DB8D-1F4B-9507-87DC7994FE9A}" type="presParOf" srcId="{DE9A1174-EB47-BB46-B37D-E6E67981C1E2}" destId="{D3001433-9F54-D548-871B-900811E3DB6C}" srcOrd="6" destOrd="0" presId="urn:microsoft.com/office/officeart/2005/8/layout/lProcess3"/>
    <dgm:cxn modelId="{3F9FCBBB-49B5-B940-9671-D656B3C4D23D}" type="presParOf" srcId="{DE9A1174-EB47-BB46-B37D-E6E67981C1E2}" destId="{D206E751-5723-FB46-A785-231DDC788998}" srcOrd="7" destOrd="0" presId="urn:microsoft.com/office/officeart/2005/8/layout/lProcess3"/>
    <dgm:cxn modelId="{EF7C143C-2FAB-874B-8773-F66017C0F7DB}" type="presParOf" srcId="{DE9A1174-EB47-BB46-B37D-E6E67981C1E2}" destId="{ECCF8CCE-5472-1D4D-8A5A-9A71445E9A66}" srcOrd="8" destOrd="0" presId="urn:microsoft.com/office/officeart/2005/8/layout/lProcess3"/>
    <dgm:cxn modelId="{4DE75F6F-7719-6C42-B171-F933644D3FC7}" type="presParOf" srcId="{6A8273BC-D05F-E341-A16B-716D76BFB0BB}" destId="{E76150B9-3834-6145-94C5-A9D017C7BFD2}" srcOrd="3" destOrd="0" presId="urn:microsoft.com/office/officeart/2005/8/layout/lProcess3"/>
    <dgm:cxn modelId="{D1008F75-C335-8D4E-83E8-83FB1C6B4D2C}" type="presParOf" srcId="{6A8273BC-D05F-E341-A16B-716D76BFB0BB}" destId="{F5ACCA5C-DF42-7146-A778-B222BD749C6C}" srcOrd="4" destOrd="0" presId="urn:microsoft.com/office/officeart/2005/8/layout/lProcess3"/>
    <dgm:cxn modelId="{290EEC55-BC2C-B04B-AFD9-9F1A96874EA8}" type="presParOf" srcId="{F5ACCA5C-DF42-7146-A778-B222BD749C6C}" destId="{4F25696D-B4FA-0741-9C08-E07ED2C77EAC}" srcOrd="0" destOrd="0" presId="urn:microsoft.com/office/officeart/2005/8/layout/lProcess3"/>
    <dgm:cxn modelId="{FD3AF67F-4BE7-4144-9123-B3BDD9B1BF3A}" type="presParOf" srcId="{F5ACCA5C-DF42-7146-A778-B222BD749C6C}" destId="{7C5820AC-5122-6F47-A94C-323AA99DA49C}" srcOrd="1" destOrd="0" presId="urn:microsoft.com/office/officeart/2005/8/layout/lProcess3"/>
    <dgm:cxn modelId="{9EE134AC-40E2-014D-9377-CCA22C80EC26}" type="presParOf" srcId="{F5ACCA5C-DF42-7146-A778-B222BD749C6C}" destId="{6A9D579F-24A2-804C-856E-35D6BC6EB708}" srcOrd="2" destOrd="0" presId="urn:microsoft.com/office/officeart/2005/8/layout/lProcess3"/>
    <dgm:cxn modelId="{EFD202E5-8A1F-F548-9B35-1D0F67C2350C}" type="presParOf" srcId="{F5ACCA5C-DF42-7146-A778-B222BD749C6C}" destId="{8CE8DA3D-809B-DB40-9A63-391BD0F56309}" srcOrd="3" destOrd="0" presId="urn:microsoft.com/office/officeart/2005/8/layout/lProcess3"/>
    <dgm:cxn modelId="{CC43686F-0488-324E-8551-A4FE9DBD1082}" type="presParOf" srcId="{F5ACCA5C-DF42-7146-A778-B222BD749C6C}" destId="{5A2B910F-1BEF-9044-AA89-CA3B1E096752}" srcOrd="4" destOrd="0" presId="urn:microsoft.com/office/officeart/2005/8/layout/lProcess3"/>
    <dgm:cxn modelId="{30B0683E-33E0-6944-8177-729C7B880A4A}" type="presParOf" srcId="{F5ACCA5C-DF42-7146-A778-B222BD749C6C}" destId="{DE51C73B-2BC8-4443-9A8F-26DAA292EAE7}" srcOrd="5" destOrd="0" presId="urn:microsoft.com/office/officeart/2005/8/layout/lProcess3"/>
    <dgm:cxn modelId="{159A864D-F5C9-1C43-A1AD-093BE398472B}" type="presParOf" srcId="{F5ACCA5C-DF42-7146-A778-B222BD749C6C}" destId="{98F93BA1-EE3A-8C40-BB37-825E00AC7C35}" srcOrd="6" destOrd="0" presId="urn:microsoft.com/office/officeart/2005/8/layout/lProcess3"/>
    <dgm:cxn modelId="{E6E5C2A2-C8CC-A449-B36B-24B149BD826B}" type="presParOf" srcId="{6A8273BC-D05F-E341-A16B-716D76BFB0BB}" destId="{E52BA6AA-90C6-2243-9550-8F6B5664AE2A}" srcOrd="5" destOrd="0" presId="urn:microsoft.com/office/officeart/2005/8/layout/lProcess3"/>
    <dgm:cxn modelId="{4539BFD4-2B6C-DB42-BDD0-511CD6D5B568}" type="presParOf" srcId="{6A8273BC-D05F-E341-A16B-716D76BFB0BB}" destId="{C97A5D3B-5BE6-114A-9E98-9473C74448B7}" srcOrd="6" destOrd="0" presId="urn:microsoft.com/office/officeart/2005/8/layout/lProcess3"/>
    <dgm:cxn modelId="{2DBEC3B2-5006-4742-9A7B-A3A5F2881AFA}" type="presParOf" srcId="{C97A5D3B-5BE6-114A-9E98-9473C74448B7}" destId="{45EAC893-C7C8-AA46-811E-20537EDDFAD1}" srcOrd="0" destOrd="0" presId="urn:microsoft.com/office/officeart/2005/8/layout/lProcess3"/>
    <dgm:cxn modelId="{D9A6EFDD-212C-BB4A-A8F0-E9C1382FCEA6}" type="presParOf" srcId="{C97A5D3B-5BE6-114A-9E98-9473C74448B7}" destId="{58B5EFCE-FB8C-9145-B5BD-037995D48ED6}" srcOrd="1" destOrd="0" presId="urn:microsoft.com/office/officeart/2005/8/layout/lProcess3"/>
    <dgm:cxn modelId="{8B4C407E-5BDD-6D4A-B114-B5399A809CD4}" type="presParOf" srcId="{C97A5D3B-5BE6-114A-9E98-9473C74448B7}" destId="{D86B2469-BAB3-6043-9F6A-E277ACBA8C18}" srcOrd="2" destOrd="0" presId="urn:microsoft.com/office/officeart/2005/8/layout/lProcess3"/>
    <dgm:cxn modelId="{C6B2296F-DED7-8140-B72B-F802CA7F67F5}" type="presParOf" srcId="{C97A5D3B-5BE6-114A-9E98-9473C74448B7}" destId="{67E889B8-EBBA-4448-A2E3-8ED79E82E169}" srcOrd="3" destOrd="0" presId="urn:microsoft.com/office/officeart/2005/8/layout/lProcess3"/>
    <dgm:cxn modelId="{CB856CB4-A291-BC46-8CDC-9B25D61963B8}" type="presParOf" srcId="{C97A5D3B-5BE6-114A-9E98-9473C74448B7}" destId="{3956F993-4FEB-F04A-9A92-DA1CB7D340F2}" srcOrd="4" destOrd="0" presId="urn:microsoft.com/office/officeart/2005/8/layout/lProcess3"/>
    <dgm:cxn modelId="{450D4FE3-F136-524F-8600-7E397C1FE53B}" type="presParOf" srcId="{C97A5D3B-5BE6-114A-9E98-9473C74448B7}" destId="{F38230A8-3435-C343-A981-71177C940AAC}" srcOrd="5" destOrd="0" presId="urn:microsoft.com/office/officeart/2005/8/layout/lProcess3"/>
    <dgm:cxn modelId="{AE11BDA7-DACF-0940-BF07-0F338102BDB9}" type="presParOf" srcId="{C97A5D3B-5BE6-114A-9E98-9473C74448B7}" destId="{BB3A565E-F820-B041-B8B3-F722C0EE23DD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9941F0-E19B-884E-B79D-1F92D8E7178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1FBBD3C-BA16-AA4F-BEF2-5871C9F2AACE}">
      <dgm:prSet/>
      <dgm:spPr>
        <a:solidFill>
          <a:srgbClr val="02401C"/>
        </a:solidFill>
      </dgm:spPr>
      <dgm:t>
        <a:bodyPr/>
        <a:lstStyle/>
        <a:p>
          <a:r>
            <a:rPr lang="en-US" b="0" baseline="0" dirty="0"/>
            <a:t>Pelton turbine</a:t>
          </a:r>
          <a:endParaRPr lang="en-GB" dirty="0"/>
        </a:p>
      </dgm:t>
    </dgm:pt>
    <dgm:pt modelId="{E3F7D5D1-F58A-3841-8249-CA4A88342EB3}" type="parTrans" cxnId="{420957AA-6A90-514A-A154-46114A25D1B0}">
      <dgm:prSet/>
      <dgm:spPr/>
      <dgm:t>
        <a:bodyPr/>
        <a:lstStyle/>
        <a:p>
          <a:endParaRPr lang="en-GB"/>
        </a:p>
      </dgm:t>
    </dgm:pt>
    <dgm:pt modelId="{26B3E05A-EA83-F14B-941F-62583F478962}" type="sibTrans" cxnId="{420957AA-6A90-514A-A154-46114A25D1B0}">
      <dgm:prSet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GB"/>
        </a:p>
      </dgm:t>
    </dgm:pt>
    <dgm:pt modelId="{A7EC8668-C4EC-B547-A232-71EE2AB8223B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Impulse turbine</a:t>
          </a:r>
          <a:endParaRPr lang="en-GB" dirty="0">
            <a:solidFill>
              <a:schemeClr val="bg1"/>
            </a:solidFill>
          </a:endParaRPr>
        </a:p>
      </dgm:t>
    </dgm:pt>
    <dgm:pt modelId="{3F6FEB24-D1FC-FC48-95D3-2E46890327AB}" type="parTrans" cxnId="{83EBD68B-B06A-2441-ABBD-E0B71166EF99}">
      <dgm:prSet/>
      <dgm:spPr/>
      <dgm:t>
        <a:bodyPr/>
        <a:lstStyle/>
        <a:p>
          <a:endParaRPr lang="en-GB"/>
        </a:p>
      </dgm:t>
    </dgm:pt>
    <dgm:pt modelId="{C0DD616E-3438-9644-83D3-27C5BD5A67E1}" type="sibTrans" cxnId="{83EBD68B-B06A-2441-ABBD-E0B71166EF99}">
      <dgm:prSet/>
      <dgm:spPr/>
      <dgm:t>
        <a:bodyPr/>
        <a:lstStyle/>
        <a:p>
          <a:endParaRPr lang="en-GB"/>
        </a:p>
      </dgm:t>
    </dgm:pt>
    <dgm:pt modelId="{3068E933-8D3A-9F4D-944C-940A964B682D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High head</a:t>
          </a:r>
          <a:endParaRPr lang="en-GB" dirty="0">
            <a:solidFill>
              <a:schemeClr val="bg1"/>
            </a:solidFill>
          </a:endParaRPr>
        </a:p>
      </dgm:t>
    </dgm:pt>
    <dgm:pt modelId="{05698D92-9740-4A41-A9E4-AE3616C0AB55}" type="parTrans" cxnId="{462C1C1E-5602-A045-A6D7-06B4DCEA1E14}">
      <dgm:prSet/>
      <dgm:spPr/>
      <dgm:t>
        <a:bodyPr/>
        <a:lstStyle/>
        <a:p>
          <a:endParaRPr lang="en-GB"/>
        </a:p>
      </dgm:t>
    </dgm:pt>
    <dgm:pt modelId="{C566A001-9CEB-6E49-AF8B-76AA20631693}" type="sibTrans" cxnId="{462C1C1E-5602-A045-A6D7-06B4DCEA1E14}">
      <dgm:prSet/>
      <dgm:spPr/>
      <dgm:t>
        <a:bodyPr/>
        <a:lstStyle/>
        <a:p>
          <a:endParaRPr lang="en-GB"/>
        </a:p>
      </dgm:t>
    </dgm:pt>
    <dgm:pt modelId="{929618A0-83C0-FE43-A6FD-BB5D5D45DD33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Low discharge</a:t>
          </a:r>
          <a:endParaRPr lang="en-GB" dirty="0">
            <a:solidFill>
              <a:schemeClr val="bg1"/>
            </a:solidFill>
          </a:endParaRPr>
        </a:p>
      </dgm:t>
    </dgm:pt>
    <dgm:pt modelId="{484E8942-6D4C-6E43-BB4B-DBDE550A37DF}" type="parTrans" cxnId="{161FCF9B-8F67-714D-BAAE-9510E0852F42}">
      <dgm:prSet/>
      <dgm:spPr/>
      <dgm:t>
        <a:bodyPr/>
        <a:lstStyle/>
        <a:p>
          <a:endParaRPr lang="en-GB"/>
        </a:p>
      </dgm:t>
    </dgm:pt>
    <dgm:pt modelId="{01244F8F-84BD-E84B-851C-778C0C47DC5C}" type="sibTrans" cxnId="{161FCF9B-8F67-714D-BAAE-9510E0852F42}">
      <dgm:prSet/>
      <dgm:spPr/>
      <dgm:t>
        <a:bodyPr/>
        <a:lstStyle/>
        <a:p>
          <a:endParaRPr lang="en-GB"/>
        </a:p>
      </dgm:t>
    </dgm:pt>
    <dgm:pt modelId="{1C2A3F86-9989-4E40-98C4-390348FC30C9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Low speed</a:t>
          </a:r>
          <a:endParaRPr lang="en-GB" dirty="0">
            <a:solidFill>
              <a:schemeClr val="bg1"/>
            </a:solidFill>
          </a:endParaRPr>
        </a:p>
      </dgm:t>
    </dgm:pt>
    <dgm:pt modelId="{C67DF93E-EC7A-8848-B26D-9D63711DA700}" type="parTrans" cxnId="{4151612B-A4C0-E347-8242-CD6760727E6C}">
      <dgm:prSet/>
      <dgm:spPr/>
      <dgm:t>
        <a:bodyPr/>
        <a:lstStyle/>
        <a:p>
          <a:endParaRPr lang="en-GB"/>
        </a:p>
      </dgm:t>
    </dgm:pt>
    <dgm:pt modelId="{8A0232BC-CADB-4942-B5B1-8D4DF53609BC}" type="sibTrans" cxnId="{4151612B-A4C0-E347-8242-CD6760727E6C}">
      <dgm:prSet/>
      <dgm:spPr/>
      <dgm:t>
        <a:bodyPr/>
        <a:lstStyle/>
        <a:p>
          <a:endParaRPr lang="en-GB"/>
        </a:p>
      </dgm:t>
    </dgm:pt>
    <dgm:pt modelId="{96AE9E20-5782-7E4A-9470-5ED69DFC62B8}">
      <dgm:prSet/>
      <dgm:spPr>
        <a:solidFill>
          <a:srgbClr val="02401C"/>
        </a:solidFill>
      </dgm:spPr>
      <dgm:t>
        <a:bodyPr/>
        <a:lstStyle/>
        <a:p>
          <a:r>
            <a:rPr lang="en-US" b="0" baseline="0"/>
            <a:t>Francis turbine</a:t>
          </a:r>
          <a:endParaRPr lang="en-GB"/>
        </a:p>
      </dgm:t>
    </dgm:pt>
    <dgm:pt modelId="{5740230C-7A9E-AE49-94D8-9498306DFDFF}" type="parTrans" cxnId="{B3E0E8E0-9B5E-7148-986A-7DF967093FC0}">
      <dgm:prSet/>
      <dgm:spPr/>
      <dgm:t>
        <a:bodyPr/>
        <a:lstStyle/>
        <a:p>
          <a:endParaRPr lang="en-GB"/>
        </a:p>
      </dgm:t>
    </dgm:pt>
    <dgm:pt modelId="{F8BD7110-3C3E-BA49-831F-810669A1D135}" type="sibTrans" cxnId="{B3E0E8E0-9B5E-7148-986A-7DF967093FC0}">
      <dgm:prSet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GB"/>
        </a:p>
      </dgm:t>
    </dgm:pt>
    <dgm:pt modelId="{24D08EFE-4620-7D4C-A516-08A5B103099F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Reaction turbine</a:t>
          </a:r>
          <a:endParaRPr lang="en-GB" dirty="0">
            <a:solidFill>
              <a:schemeClr val="bg1"/>
            </a:solidFill>
          </a:endParaRPr>
        </a:p>
      </dgm:t>
    </dgm:pt>
    <dgm:pt modelId="{850CD1C1-8A61-1A46-9DC4-0D6F36DCE889}" type="parTrans" cxnId="{07C7E0A2-79D9-8D41-B728-388EEA857787}">
      <dgm:prSet/>
      <dgm:spPr/>
      <dgm:t>
        <a:bodyPr/>
        <a:lstStyle/>
        <a:p>
          <a:endParaRPr lang="en-GB"/>
        </a:p>
      </dgm:t>
    </dgm:pt>
    <dgm:pt modelId="{54ED6A01-7487-5246-AFF6-6EE4C55AD0F7}" type="sibTrans" cxnId="{07C7E0A2-79D9-8D41-B728-388EEA857787}">
      <dgm:prSet/>
      <dgm:spPr/>
      <dgm:t>
        <a:bodyPr/>
        <a:lstStyle/>
        <a:p>
          <a:endParaRPr lang="en-GB"/>
        </a:p>
      </dgm:t>
    </dgm:pt>
    <dgm:pt modelId="{F4A9FDFB-17A6-2E41-925E-1C15303DCC2C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Medium head</a:t>
          </a:r>
          <a:endParaRPr lang="en-GB" dirty="0">
            <a:solidFill>
              <a:schemeClr val="bg1"/>
            </a:solidFill>
          </a:endParaRPr>
        </a:p>
      </dgm:t>
    </dgm:pt>
    <dgm:pt modelId="{A5AC5BD7-79BA-9E4B-AA20-4871D6F81FB7}" type="parTrans" cxnId="{99A4DD23-56E8-5E49-A462-737197538D69}">
      <dgm:prSet/>
      <dgm:spPr/>
      <dgm:t>
        <a:bodyPr/>
        <a:lstStyle/>
        <a:p>
          <a:endParaRPr lang="en-GB"/>
        </a:p>
      </dgm:t>
    </dgm:pt>
    <dgm:pt modelId="{FFE754C9-74EE-4643-945D-788EE6E84807}" type="sibTrans" cxnId="{99A4DD23-56E8-5E49-A462-737197538D69}">
      <dgm:prSet/>
      <dgm:spPr/>
      <dgm:t>
        <a:bodyPr/>
        <a:lstStyle/>
        <a:p>
          <a:endParaRPr lang="en-GB"/>
        </a:p>
      </dgm:t>
    </dgm:pt>
    <dgm:pt modelId="{AF50FDBB-D3C1-4340-A0A9-133F88680888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Medium discharge</a:t>
          </a:r>
          <a:endParaRPr lang="en-GB" dirty="0">
            <a:solidFill>
              <a:schemeClr val="bg1"/>
            </a:solidFill>
          </a:endParaRPr>
        </a:p>
      </dgm:t>
    </dgm:pt>
    <dgm:pt modelId="{E2E71713-D080-4348-ADE5-A81CC208534F}" type="parTrans" cxnId="{6DC5114C-7C1D-F142-BF4B-E4E427B2DA43}">
      <dgm:prSet/>
      <dgm:spPr/>
      <dgm:t>
        <a:bodyPr/>
        <a:lstStyle/>
        <a:p>
          <a:endParaRPr lang="en-GB"/>
        </a:p>
      </dgm:t>
    </dgm:pt>
    <dgm:pt modelId="{0762782C-4E28-E042-85C0-B26BA3FE39BB}" type="sibTrans" cxnId="{6DC5114C-7C1D-F142-BF4B-E4E427B2DA43}">
      <dgm:prSet/>
      <dgm:spPr/>
      <dgm:t>
        <a:bodyPr/>
        <a:lstStyle/>
        <a:p>
          <a:endParaRPr lang="en-GB"/>
        </a:p>
      </dgm:t>
    </dgm:pt>
    <dgm:pt modelId="{FD89430A-7E4C-2B4E-9B0D-821460B6B9DD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Medium speed</a:t>
          </a:r>
          <a:endParaRPr lang="en-GB" dirty="0">
            <a:solidFill>
              <a:schemeClr val="bg1"/>
            </a:solidFill>
          </a:endParaRPr>
        </a:p>
      </dgm:t>
    </dgm:pt>
    <dgm:pt modelId="{29A3D1E5-EB80-5A45-964E-6D807755B36A}" type="parTrans" cxnId="{D51416CE-683E-5C47-961C-1C128FD7B827}">
      <dgm:prSet/>
      <dgm:spPr/>
      <dgm:t>
        <a:bodyPr/>
        <a:lstStyle/>
        <a:p>
          <a:endParaRPr lang="en-GB"/>
        </a:p>
      </dgm:t>
    </dgm:pt>
    <dgm:pt modelId="{FF2DE58F-D000-7543-9E29-1F74576BC472}" type="sibTrans" cxnId="{D51416CE-683E-5C47-961C-1C128FD7B827}">
      <dgm:prSet/>
      <dgm:spPr/>
      <dgm:t>
        <a:bodyPr/>
        <a:lstStyle/>
        <a:p>
          <a:endParaRPr lang="en-GB"/>
        </a:p>
      </dgm:t>
    </dgm:pt>
    <dgm:pt modelId="{F4A4A136-8461-7F44-AA67-67A995C01A6E}">
      <dgm:prSet/>
      <dgm:spPr>
        <a:solidFill>
          <a:srgbClr val="02401C"/>
        </a:solidFill>
      </dgm:spPr>
      <dgm:t>
        <a:bodyPr/>
        <a:lstStyle/>
        <a:p>
          <a:r>
            <a:rPr lang="en-US" b="0" baseline="0"/>
            <a:t>Kaplan turbine</a:t>
          </a:r>
          <a:endParaRPr lang="en-GB"/>
        </a:p>
      </dgm:t>
    </dgm:pt>
    <dgm:pt modelId="{D5BFCAEE-B1E9-5745-9C93-878FF9347425}" type="parTrans" cxnId="{483A0B19-39CF-6349-8673-3330E717A37C}">
      <dgm:prSet/>
      <dgm:spPr/>
      <dgm:t>
        <a:bodyPr/>
        <a:lstStyle/>
        <a:p>
          <a:endParaRPr lang="en-GB"/>
        </a:p>
      </dgm:t>
    </dgm:pt>
    <dgm:pt modelId="{7C8F83F3-FA5C-B34B-BA8E-A309D76FF673}" type="sibTrans" cxnId="{483A0B19-39CF-6349-8673-3330E717A37C}">
      <dgm:prSet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GB"/>
        </a:p>
      </dgm:t>
    </dgm:pt>
    <dgm:pt modelId="{940EC780-AD6D-F74D-910A-882CCFC6AAC2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Reaction turbine</a:t>
          </a:r>
          <a:endParaRPr lang="en-GB" dirty="0">
            <a:solidFill>
              <a:schemeClr val="bg1"/>
            </a:solidFill>
          </a:endParaRPr>
        </a:p>
      </dgm:t>
    </dgm:pt>
    <dgm:pt modelId="{3FA001A0-AC2D-9F49-9439-697FC2C9D9EE}" type="parTrans" cxnId="{EA08C8DB-4EBD-ED44-B22E-ABF7FD1F553B}">
      <dgm:prSet/>
      <dgm:spPr/>
      <dgm:t>
        <a:bodyPr/>
        <a:lstStyle/>
        <a:p>
          <a:endParaRPr lang="en-GB"/>
        </a:p>
      </dgm:t>
    </dgm:pt>
    <dgm:pt modelId="{5EE732DD-275A-814A-ABC3-48E427AE6F10}" type="sibTrans" cxnId="{EA08C8DB-4EBD-ED44-B22E-ABF7FD1F553B}">
      <dgm:prSet/>
      <dgm:spPr/>
      <dgm:t>
        <a:bodyPr/>
        <a:lstStyle/>
        <a:p>
          <a:endParaRPr lang="en-GB"/>
        </a:p>
      </dgm:t>
    </dgm:pt>
    <dgm:pt modelId="{B1E588D9-CF8D-E245-9A6A-C5A3DD5AD587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Low head</a:t>
          </a:r>
          <a:endParaRPr lang="en-GB" dirty="0">
            <a:solidFill>
              <a:schemeClr val="bg1"/>
            </a:solidFill>
          </a:endParaRPr>
        </a:p>
      </dgm:t>
    </dgm:pt>
    <dgm:pt modelId="{0A5D3073-C719-CD48-8B4F-677119D66CBD}" type="parTrans" cxnId="{7E104780-F13E-1B41-9C58-FC6CF7D65756}">
      <dgm:prSet/>
      <dgm:spPr/>
      <dgm:t>
        <a:bodyPr/>
        <a:lstStyle/>
        <a:p>
          <a:endParaRPr lang="en-GB"/>
        </a:p>
      </dgm:t>
    </dgm:pt>
    <dgm:pt modelId="{18183AFC-3ECD-0A41-95E2-6D46F32874AD}" type="sibTrans" cxnId="{7E104780-F13E-1B41-9C58-FC6CF7D65756}">
      <dgm:prSet/>
      <dgm:spPr/>
      <dgm:t>
        <a:bodyPr/>
        <a:lstStyle/>
        <a:p>
          <a:endParaRPr lang="en-GB"/>
        </a:p>
      </dgm:t>
    </dgm:pt>
    <dgm:pt modelId="{619FFBA3-EC4B-6045-A715-66D7C5BE4845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High discharge</a:t>
          </a:r>
          <a:endParaRPr lang="en-GB" dirty="0">
            <a:solidFill>
              <a:schemeClr val="bg1"/>
            </a:solidFill>
          </a:endParaRPr>
        </a:p>
      </dgm:t>
    </dgm:pt>
    <dgm:pt modelId="{E1B83F24-8B04-7346-8364-A297F26BAA69}" type="parTrans" cxnId="{1D14FAEE-0799-DE42-96D1-A9BAFFAE55F1}">
      <dgm:prSet/>
      <dgm:spPr/>
      <dgm:t>
        <a:bodyPr/>
        <a:lstStyle/>
        <a:p>
          <a:endParaRPr lang="en-GB"/>
        </a:p>
      </dgm:t>
    </dgm:pt>
    <dgm:pt modelId="{C27DE0F6-68B0-A941-9D31-4CF68BC31731}" type="sibTrans" cxnId="{1D14FAEE-0799-DE42-96D1-A9BAFFAE55F1}">
      <dgm:prSet/>
      <dgm:spPr/>
      <dgm:t>
        <a:bodyPr/>
        <a:lstStyle/>
        <a:p>
          <a:endParaRPr lang="en-GB"/>
        </a:p>
      </dgm:t>
    </dgm:pt>
    <dgm:pt modelId="{7D0223AC-04E2-F44B-8FE6-5F01D5A1FC05}">
      <dgm:prSet/>
      <dgm:spPr>
        <a:solidFill>
          <a:srgbClr val="44AD5D">
            <a:alpha val="90000"/>
          </a:srgbClr>
        </a:solidFill>
        <a:ln>
          <a:noFill/>
        </a:ln>
      </dgm:spPr>
      <dgm:t>
        <a:bodyPr/>
        <a:lstStyle/>
        <a:p>
          <a:r>
            <a:rPr lang="en-US" b="0" baseline="0" dirty="0">
              <a:solidFill>
                <a:schemeClr val="bg1"/>
              </a:solidFill>
            </a:rPr>
            <a:t>High speed</a:t>
          </a:r>
          <a:endParaRPr lang="en-GB" dirty="0">
            <a:solidFill>
              <a:schemeClr val="bg1"/>
            </a:solidFill>
          </a:endParaRPr>
        </a:p>
      </dgm:t>
    </dgm:pt>
    <dgm:pt modelId="{95588CAC-8544-B143-90EF-2D226CF76719}" type="parTrans" cxnId="{006ED3D5-8741-E745-B47B-D63D238CCB66}">
      <dgm:prSet/>
      <dgm:spPr/>
      <dgm:t>
        <a:bodyPr/>
        <a:lstStyle/>
        <a:p>
          <a:endParaRPr lang="en-GB"/>
        </a:p>
      </dgm:t>
    </dgm:pt>
    <dgm:pt modelId="{597A0CD6-86B1-564C-B5DC-112D7F2F8F9F}" type="sibTrans" cxnId="{006ED3D5-8741-E745-B47B-D63D238CCB66}">
      <dgm:prSet/>
      <dgm:spPr/>
      <dgm:t>
        <a:bodyPr/>
        <a:lstStyle/>
        <a:p>
          <a:endParaRPr lang="en-GB"/>
        </a:p>
      </dgm:t>
    </dgm:pt>
    <dgm:pt modelId="{662612CA-D5FD-2446-93F3-DB1FB40D8EE8}" type="pres">
      <dgm:prSet presAssocID="{D29941F0-E19B-884E-B79D-1F92D8E7178E}" presName="Name0" presStyleCnt="0">
        <dgm:presLayoutVars>
          <dgm:chMax/>
          <dgm:chPref/>
          <dgm:dir/>
          <dgm:animLvl val="lvl"/>
        </dgm:presLayoutVars>
      </dgm:prSet>
      <dgm:spPr/>
    </dgm:pt>
    <dgm:pt modelId="{14B93D49-3007-114E-BF58-B1822397439C}" type="pres">
      <dgm:prSet presAssocID="{71FBBD3C-BA16-AA4F-BEF2-5871C9F2AACE}" presName="composite" presStyleCnt="0"/>
      <dgm:spPr/>
    </dgm:pt>
    <dgm:pt modelId="{595AD43E-D4D2-B542-90CA-7DF6F6AC2FF0}" type="pres">
      <dgm:prSet presAssocID="{71FBBD3C-BA16-AA4F-BEF2-5871C9F2AAC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763FB4BF-3430-7E4E-8A31-A2A4FA5988B0}" type="pres">
      <dgm:prSet presAssocID="{71FBBD3C-BA16-AA4F-BEF2-5871C9F2AAC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D8D019B-07D3-3241-978A-059C9D249157}" type="pres">
      <dgm:prSet presAssocID="{71FBBD3C-BA16-AA4F-BEF2-5871C9F2AACE}" presName="BalanceSpacing" presStyleCnt="0"/>
      <dgm:spPr/>
    </dgm:pt>
    <dgm:pt modelId="{FAE6C0B3-D6BB-7345-93C3-050620458B3D}" type="pres">
      <dgm:prSet presAssocID="{71FBBD3C-BA16-AA4F-BEF2-5871C9F2AACE}" presName="BalanceSpacing1" presStyleCnt="0"/>
      <dgm:spPr/>
    </dgm:pt>
    <dgm:pt modelId="{797652B5-9923-DA41-AB81-78A2FD503028}" type="pres">
      <dgm:prSet presAssocID="{26B3E05A-EA83-F14B-941F-62583F478962}" presName="Accent1Text" presStyleLbl="node1" presStyleIdx="1" presStyleCnt="6"/>
      <dgm:spPr/>
    </dgm:pt>
    <dgm:pt modelId="{19670047-959E-6D48-9B2B-BF87F6150670}" type="pres">
      <dgm:prSet presAssocID="{26B3E05A-EA83-F14B-941F-62583F478962}" presName="spaceBetweenRectangles" presStyleCnt="0"/>
      <dgm:spPr/>
    </dgm:pt>
    <dgm:pt modelId="{B389C0ED-2801-B548-8663-75F82AAED746}" type="pres">
      <dgm:prSet presAssocID="{96AE9E20-5782-7E4A-9470-5ED69DFC62B8}" presName="composite" presStyleCnt="0"/>
      <dgm:spPr/>
    </dgm:pt>
    <dgm:pt modelId="{F910B6FB-8C5E-A54A-8D66-9B94B8E81816}" type="pres">
      <dgm:prSet presAssocID="{96AE9E20-5782-7E4A-9470-5ED69DFC62B8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E84E57F3-9DBB-2043-8BC2-07C5A3773ABC}" type="pres">
      <dgm:prSet presAssocID="{96AE9E20-5782-7E4A-9470-5ED69DFC62B8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1741734-4D62-9B4E-A096-2C137729386B}" type="pres">
      <dgm:prSet presAssocID="{96AE9E20-5782-7E4A-9470-5ED69DFC62B8}" presName="BalanceSpacing" presStyleCnt="0"/>
      <dgm:spPr/>
    </dgm:pt>
    <dgm:pt modelId="{2504025C-6A42-AA46-AACC-1ABC594BBB17}" type="pres">
      <dgm:prSet presAssocID="{96AE9E20-5782-7E4A-9470-5ED69DFC62B8}" presName="BalanceSpacing1" presStyleCnt="0"/>
      <dgm:spPr/>
    </dgm:pt>
    <dgm:pt modelId="{63FFE1F0-CDDA-334D-9CB8-B5288B17F7FD}" type="pres">
      <dgm:prSet presAssocID="{F8BD7110-3C3E-BA49-831F-810669A1D135}" presName="Accent1Text" presStyleLbl="node1" presStyleIdx="3" presStyleCnt="6"/>
      <dgm:spPr/>
    </dgm:pt>
    <dgm:pt modelId="{7ED26422-682A-E946-8B96-C5B20830D224}" type="pres">
      <dgm:prSet presAssocID="{F8BD7110-3C3E-BA49-831F-810669A1D135}" presName="spaceBetweenRectangles" presStyleCnt="0"/>
      <dgm:spPr/>
    </dgm:pt>
    <dgm:pt modelId="{13B8C4CD-6B4C-A345-BDD6-26B09F8AF917}" type="pres">
      <dgm:prSet presAssocID="{F4A4A136-8461-7F44-AA67-67A995C01A6E}" presName="composite" presStyleCnt="0"/>
      <dgm:spPr/>
    </dgm:pt>
    <dgm:pt modelId="{0DA4A728-8AD5-A34E-B8CA-9EA4F55CB668}" type="pres">
      <dgm:prSet presAssocID="{F4A4A136-8461-7F44-AA67-67A995C01A6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40E4A636-3587-F046-946E-FA7192934F08}" type="pres">
      <dgm:prSet presAssocID="{F4A4A136-8461-7F44-AA67-67A995C01A6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D27B381-AAD9-7240-8411-350DE2F0BE68}" type="pres">
      <dgm:prSet presAssocID="{F4A4A136-8461-7F44-AA67-67A995C01A6E}" presName="BalanceSpacing" presStyleCnt="0"/>
      <dgm:spPr/>
    </dgm:pt>
    <dgm:pt modelId="{37C567FE-4DDC-1D4E-8D61-CD8E1B0FB300}" type="pres">
      <dgm:prSet presAssocID="{F4A4A136-8461-7F44-AA67-67A995C01A6E}" presName="BalanceSpacing1" presStyleCnt="0"/>
      <dgm:spPr/>
    </dgm:pt>
    <dgm:pt modelId="{306205A0-A30B-1047-96DF-6414803DF409}" type="pres">
      <dgm:prSet presAssocID="{7C8F83F3-FA5C-B34B-BA8E-A309D76FF673}" presName="Accent1Text" presStyleLbl="node1" presStyleIdx="5" presStyleCnt="6"/>
      <dgm:spPr/>
    </dgm:pt>
  </dgm:ptLst>
  <dgm:cxnLst>
    <dgm:cxn modelId="{35A88F0F-DDA8-244D-86AD-9A00767EF2B2}" type="presOf" srcId="{7D0223AC-04E2-F44B-8FE6-5F01D5A1FC05}" destId="{40E4A636-3587-F046-946E-FA7192934F08}" srcOrd="0" destOrd="3" presId="urn:microsoft.com/office/officeart/2008/layout/AlternatingHexagons"/>
    <dgm:cxn modelId="{483A0B19-39CF-6349-8673-3330E717A37C}" srcId="{D29941F0-E19B-884E-B79D-1F92D8E7178E}" destId="{F4A4A136-8461-7F44-AA67-67A995C01A6E}" srcOrd="2" destOrd="0" parTransId="{D5BFCAEE-B1E9-5745-9C93-878FF9347425}" sibTransId="{7C8F83F3-FA5C-B34B-BA8E-A309D76FF673}"/>
    <dgm:cxn modelId="{462C1C1E-5602-A045-A6D7-06B4DCEA1E14}" srcId="{71FBBD3C-BA16-AA4F-BEF2-5871C9F2AACE}" destId="{3068E933-8D3A-9F4D-944C-940A964B682D}" srcOrd="1" destOrd="0" parTransId="{05698D92-9740-4A41-A9E4-AE3616C0AB55}" sibTransId="{C566A001-9CEB-6E49-AF8B-76AA20631693}"/>
    <dgm:cxn modelId="{38330C1F-51BD-CF44-A7F2-2D19038C605A}" type="presOf" srcId="{A7EC8668-C4EC-B547-A232-71EE2AB8223B}" destId="{763FB4BF-3430-7E4E-8A31-A2A4FA5988B0}" srcOrd="0" destOrd="0" presId="urn:microsoft.com/office/officeart/2008/layout/AlternatingHexagons"/>
    <dgm:cxn modelId="{41872021-5E26-6F40-A6AD-0EB4DC0A3971}" type="presOf" srcId="{AF50FDBB-D3C1-4340-A0A9-133F88680888}" destId="{E84E57F3-9DBB-2043-8BC2-07C5A3773ABC}" srcOrd="0" destOrd="2" presId="urn:microsoft.com/office/officeart/2008/layout/AlternatingHexagons"/>
    <dgm:cxn modelId="{59873E23-CA71-ED47-B4D5-7DA1334139AD}" type="presOf" srcId="{96AE9E20-5782-7E4A-9470-5ED69DFC62B8}" destId="{F910B6FB-8C5E-A54A-8D66-9B94B8E81816}" srcOrd="0" destOrd="0" presId="urn:microsoft.com/office/officeart/2008/layout/AlternatingHexagons"/>
    <dgm:cxn modelId="{FD8E6523-0500-F34A-BD44-FF6B04190D45}" type="presOf" srcId="{F4A9FDFB-17A6-2E41-925E-1C15303DCC2C}" destId="{E84E57F3-9DBB-2043-8BC2-07C5A3773ABC}" srcOrd="0" destOrd="1" presId="urn:microsoft.com/office/officeart/2008/layout/AlternatingHexagons"/>
    <dgm:cxn modelId="{99A4DD23-56E8-5E49-A462-737197538D69}" srcId="{96AE9E20-5782-7E4A-9470-5ED69DFC62B8}" destId="{F4A9FDFB-17A6-2E41-925E-1C15303DCC2C}" srcOrd="1" destOrd="0" parTransId="{A5AC5BD7-79BA-9E4B-AA20-4871D6F81FB7}" sibTransId="{FFE754C9-74EE-4643-945D-788EE6E84807}"/>
    <dgm:cxn modelId="{4151612B-A4C0-E347-8242-CD6760727E6C}" srcId="{71FBBD3C-BA16-AA4F-BEF2-5871C9F2AACE}" destId="{1C2A3F86-9989-4E40-98C4-390348FC30C9}" srcOrd="3" destOrd="0" parTransId="{C67DF93E-EC7A-8848-B26D-9D63711DA700}" sibTransId="{8A0232BC-CADB-4942-B5B1-8D4DF53609BC}"/>
    <dgm:cxn modelId="{6DC5114C-7C1D-F142-BF4B-E4E427B2DA43}" srcId="{96AE9E20-5782-7E4A-9470-5ED69DFC62B8}" destId="{AF50FDBB-D3C1-4340-A0A9-133F88680888}" srcOrd="2" destOrd="0" parTransId="{E2E71713-D080-4348-ADE5-A81CC208534F}" sibTransId="{0762782C-4E28-E042-85C0-B26BA3FE39BB}"/>
    <dgm:cxn modelId="{F9642F64-00C7-5641-9592-45FC1D9ACD0A}" type="presOf" srcId="{26B3E05A-EA83-F14B-941F-62583F478962}" destId="{797652B5-9923-DA41-AB81-78A2FD503028}" srcOrd="0" destOrd="0" presId="urn:microsoft.com/office/officeart/2008/layout/AlternatingHexagons"/>
    <dgm:cxn modelId="{03A92C6D-4516-3F49-B76E-9E0C3DC25D12}" type="presOf" srcId="{3068E933-8D3A-9F4D-944C-940A964B682D}" destId="{763FB4BF-3430-7E4E-8A31-A2A4FA5988B0}" srcOrd="0" destOrd="1" presId="urn:microsoft.com/office/officeart/2008/layout/AlternatingHexagons"/>
    <dgm:cxn modelId="{7E104780-F13E-1B41-9C58-FC6CF7D65756}" srcId="{F4A4A136-8461-7F44-AA67-67A995C01A6E}" destId="{B1E588D9-CF8D-E245-9A6A-C5A3DD5AD587}" srcOrd="1" destOrd="0" parTransId="{0A5D3073-C719-CD48-8B4F-677119D66CBD}" sibTransId="{18183AFC-3ECD-0A41-95E2-6D46F32874AD}"/>
    <dgm:cxn modelId="{1C1C9C86-42C4-DE49-B4BD-C3237E491CA9}" type="presOf" srcId="{F8BD7110-3C3E-BA49-831F-810669A1D135}" destId="{63FFE1F0-CDDA-334D-9CB8-B5288B17F7FD}" srcOrd="0" destOrd="0" presId="urn:microsoft.com/office/officeart/2008/layout/AlternatingHexagons"/>
    <dgm:cxn modelId="{EA03018A-06A5-0842-91DA-FC00608DDBB9}" type="presOf" srcId="{B1E588D9-CF8D-E245-9A6A-C5A3DD5AD587}" destId="{40E4A636-3587-F046-946E-FA7192934F08}" srcOrd="0" destOrd="1" presId="urn:microsoft.com/office/officeart/2008/layout/AlternatingHexagons"/>
    <dgm:cxn modelId="{83EBD68B-B06A-2441-ABBD-E0B71166EF99}" srcId="{71FBBD3C-BA16-AA4F-BEF2-5871C9F2AACE}" destId="{A7EC8668-C4EC-B547-A232-71EE2AB8223B}" srcOrd="0" destOrd="0" parTransId="{3F6FEB24-D1FC-FC48-95D3-2E46890327AB}" sibTransId="{C0DD616E-3438-9644-83D3-27C5BD5A67E1}"/>
    <dgm:cxn modelId="{08154C9B-2F23-5A47-BBF9-0F9C5FF5574E}" type="presOf" srcId="{619FFBA3-EC4B-6045-A715-66D7C5BE4845}" destId="{40E4A636-3587-F046-946E-FA7192934F08}" srcOrd="0" destOrd="2" presId="urn:microsoft.com/office/officeart/2008/layout/AlternatingHexagons"/>
    <dgm:cxn modelId="{161FCF9B-8F67-714D-BAAE-9510E0852F42}" srcId="{71FBBD3C-BA16-AA4F-BEF2-5871C9F2AACE}" destId="{929618A0-83C0-FE43-A6FD-BB5D5D45DD33}" srcOrd="2" destOrd="0" parTransId="{484E8942-6D4C-6E43-BB4B-DBDE550A37DF}" sibTransId="{01244F8F-84BD-E84B-851C-778C0C47DC5C}"/>
    <dgm:cxn modelId="{07C7E0A2-79D9-8D41-B728-388EEA857787}" srcId="{96AE9E20-5782-7E4A-9470-5ED69DFC62B8}" destId="{24D08EFE-4620-7D4C-A516-08A5B103099F}" srcOrd="0" destOrd="0" parTransId="{850CD1C1-8A61-1A46-9DC4-0D6F36DCE889}" sibTransId="{54ED6A01-7487-5246-AFF6-6EE4C55AD0F7}"/>
    <dgm:cxn modelId="{55D35EA5-0F2C-D84D-A4C3-2E1C81A6FCB5}" type="presOf" srcId="{1C2A3F86-9989-4E40-98C4-390348FC30C9}" destId="{763FB4BF-3430-7E4E-8A31-A2A4FA5988B0}" srcOrd="0" destOrd="3" presId="urn:microsoft.com/office/officeart/2008/layout/AlternatingHexagons"/>
    <dgm:cxn modelId="{420957AA-6A90-514A-A154-46114A25D1B0}" srcId="{D29941F0-E19B-884E-B79D-1F92D8E7178E}" destId="{71FBBD3C-BA16-AA4F-BEF2-5871C9F2AACE}" srcOrd="0" destOrd="0" parTransId="{E3F7D5D1-F58A-3841-8249-CA4A88342EB3}" sibTransId="{26B3E05A-EA83-F14B-941F-62583F478962}"/>
    <dgm:cxn modelId="{4D5533BF-29EC-364A-8857-E7AC856F30AD}" type="presOf" srcId="{D29941F0-E19B-884E-B79D-1F92D8E7178E}" destId="{662612CA-D5FD-2446-93F3-DB1FB40D8EE8}" srcOrd="0" destOrd="0" presId="urn:microsoft.com/office/officeart/2008/layout/AlternatingHexagons"/>
    <dgm:cxn modelId="{49F932C2-620D-C84A-B0B5-10DC0AAFABEB}" type="presOf" srcId="{24D08EFE-4620-7D4C-A516-08A5B103099F}" destId="{E84E57F3-9DBB-2043-8BC2-07C5A3773ABC}" srcOrd="0" destOrd="0" presId="urn:microsoft.com/office/officeart/2008/layout/AlternatingHexagons"/>
    <dgm:cxn modelId="{D94A8EC7-1BF5-B04D-9E4F-95716C82F71C}" type="presOf" srcId="{7C8F83F3-FA5C-B34B-BA8E-A309D76FF673}" destId="{306205A0-A30B-1047-96DF-6414803DF409}" srcOrd="0" destOrd="0" presId="urn:microsoft.com/office/officeart/2008/layout/AlternatingHexagons"/>
    <dgm:cxn modelId="{09E7A7CC-BD10-074D-9E8F-BE786A4386F6}" type="presOf" srcId="{940EC780-AD6D-F74D-910A-882CCFC6AAC2}" destId="{40E4A636-3587-F046-946E-FA7192934F08}" srcOrd="0" destOrd="0" presId="urn:microsoft.com/office/officeart/2008/layout/AlternatingHexagons"/>
    <dgm:cxn modelId="{D51416CE-683E-5C47-961C-1C128FD7B827}" srcId="{96AE9E20-5782-7E4A-9470-5ED69DFC62B8}" destId="{FD89430A-7E4C-2B4E-9B0D-821460B6B9DD}" srcOrd="3" destOrd="0" parTransId="{29A3D1E5-EB80-5A45-964E-6D807755B36A}" sibTransId="{FF2DE58F-D000-7543-9E29-1F74576BC472}"/>
    <dgm:cxn modelId="{524D7FD2-327E-5E49-9F10-6EF4FD4C23AB}" type="presOf" srcId="{929618A0-83C0-FE43-A6FD-BB5D5D45DD33}" destId="{763FB4BF-3430-7E4E-8A31-A2A4FA5988B0}" srcOrd="0" destOrd="2" presId="urn:microsoft.com/office/officeart/2008/layout/AlternatingHexagons"/>
    <dgm:cxn modelId="{2B33FBD4-1C12-7944-8310-19322E2A65D0}" type="presOf" srcId="{FD89430A-7E4C-2B4E-9B0D-821460B6B9DD}" destId="{E84E57F3-9DBB-2043-8BC2-07C5A3773ABC}" srcOrd="0" destOrd="3" presId="urn:microsoft.com/office/officeart/2008/layout/AlternatingHexagons"/>
    <dgm:cxn modelId="{006ED3D5-8741-E745-B47B-D63D238CCB66}" srcId="{F4A4A136-8461-7F44-AA67-67A995C01A6E}" destId="{7D0223AC-04E2-F44B-8FE6-5F01D5A1FC05}" srcOrd="3" destOrd="0" parTransId="{95588CAC-8544-B143-90EF-2D226CF76719}" sibTransId="{597A0CD6-86B1-564C-B5DC-112D7F2F8F9F}"/>
    <dgm:cxn modelId="{EA08C8DB-4EBD-ED44-B22E-ABF7FD1F553B}" srcId="{F4A4A136-8461-7F44-AA67-67A995C01A6E}" destId="{940EC780-AD6D-F74D-910A-882CCFC6AAC2}" srcOrd="0" destOrd="0" parTransId="{3FA001A0-AC2D-9F49-9439-697FC2C9D9EE}" sibTransId="{5EE732DD-275A-814A-ABC3-48E427AE6F10}"/>
    <dgm:cxn modelId="{398A4EDF-B552-3346-BFCD-11F0748A7CE9}" type="presOf" srcId="{F4A4A136-8461-7F44-AA67-67A995C01A6E}" destId="{0DA4A728-8AD5-A34E-B8CA-9EA4F55CB668}" srcOrd="0" destOrd="0" presId="urn:microsoft.com/office/officeart/2008/layout/AlternatingHexagons"/>
    <dgm:cxn modelId="{B3E0E8E0-9B5E-7148-986A-7DF967093FC0}" srcId="{D29941F0-E19B-884E-B79D-1F92D8E7178E}" destId="{96AE9E20-5782-7E4A-9470-5ED69DFC62B8}" srcOrd="1" destOrd="0" parTransId="{5740230C-7A9E-AE49-94D8-9498306DFDFF}" sibTransId="{F8BD7110-3C3E-BA49-831F-810669A1D135}"/>
    <dgm:cxn modelId="{1D14FAEE-0799-DE42-96D1-A9BAFFAE55F1}" srcId="{F4A4A136-8461-7F44-AA67-67A995C01A6E}" destId="{619FFBA3-EC4B-6045-A715-66D7C5BE4845}" srcOrd="2" destOrd="0" parTransId="{E1B83F24-8B04-7346-8364-A297F26BAA69}" sibTransId="{C27DE0F6-68B0-A941-9D31-4CF68BC31731}"/>
    <dgm:cxn modelId="{C513A3F4-1DD3-3743-BD61-F9A68CEFAA86}" type="presOf" srcId="{71FBBD3C-BA16-AA4F-BEF2-5871C9F2AACE}" destId="{595AD43E-D4D2-B542-90CA-7DF6F6AC2FF0}" srcOrd="0" destOrd="0" presId="urn:microsoft.com/office/officeart/2008/layout/AlternatingHexagons"/>
    <dgm:cxn modelId="{942A1F33-3CBB-A043-82A1-ECF2E6F2381F}" type="presParOf" srcId="{662612CA-D5FD-2446-93F3-DB1FB40D8EE8}" destId="{14B93D49-3007-114E-BF58-B1822397439C}" srcOrd="0" destOrd="0" presId="urn:microsoft.com/office/officeart/2008/layout/AlternatingHexagons"/>
    <dgm:cxn modelId="{528C343A-5AA7-C847-BA39-32CEA233539A}" type="presParOf" srcId="{14B93D49-3007-114E-BF58-B1822397439C}" destId="{595AD43E-D4D2-B542-90CA-7DF6F6AC2FF0}" srcOrd="0" destOrd="0" presId="urn:microsoft.com/office/officeart/2008/layout/AlternatingHexagons"/>
    <dgm:cxn modelId="{EF3398C1-19DD-B64A-9E0B-C013C4FFA994}" type="presParOf" srcId="{14B93D49-3007-114E-BF58-B1822397439C}" destId="{763FB4BF-3430-7E4E-8A31-A2A4FA5988B0}" srcOrd="1" destOrd="0" presId="urn:microsoft.com/office/officeart/2008/layout/AlternatingHexagons"/>
    <dgm:cxn modelId="{A75D4F31-02CF-FE4F-92DA-DA51BBDF7F6A}" type="presParOf" srcId="{14B93D49-3007-114E-BF58-B1822397439C}" destId="{9D8D019B-07D3-3241-978A-059C9D249157}" srcOrd="2" destOrd="0" presId="urn:microsoft.com/office/officeart/2008/layout/AlternatingHexagons"/>
    <dgm:cxn modelId="{6F600CC8-2ACE-F748-8E33-9AD27EDB66CB}" type="presParOf" srcId="{14B93D49-3007-114E-BF58-B1822397439C}" destId="{FAE6C0B3-D6BB-7345-93C3-050620458B3D}" srcOrd="3" destOrd="0" presId="urn:microsoft.com/office/officeart/2008/layout/AlternatingHexagons"/>
    <dgm:cxn modelId="{D43539C8-CBFB-F341-B840-7E2D85FF74B1}" type="presParOf" srcId="{14B93D49-3007-114E-BF58-B1822397439C}" destId="{797652B5-9923-DA41-AB81-78A2FD503028}" srcOrd="4" destOrd="0" presId="urn:microsoft.com/office/officeart/2008/layout/AlternatingHexagons"/>
    <dgm:cxn modelId="{13D26A40-DDAB-324E-8D4B-D7007415EF10}" type="presParOf" srcId="{662612CA-D5FD-2446-93F3-DB1FB40D8EE8}" destId="{19670047-959E-6D48-9B2B-BF87F6150670}" srcOrd="1" destOrd="0" presId="urn:microsoft.com/office/officeart/2008/layout/AlternatingHexagons"/>
    <dgm:cxn modelId="{7396E4F2-17EC-8545-B7A4-C39AD458C07E}" type="presParOf" srcId="{662612CA-D5FD-2446-93F3-DB1FB40D8EE8}" destId="{B389C0ED-2801-B548-8663-75F82AAED746}" srcOrd="2" destOrd="0" presId="urn:microsoft.com/office/officeart/2008/layout/AlternatingHexagons"/>
    <dgm:cxn modelId="{D8F47A96-9471-DF46-8930-61F9A8E54137}" type="presParOf" srcId="{B389C0ED-2801-B548-8663-75F82AAED746}" destId="{F910B6FB-8C5E-A54A-8D66-9B94B8E81816}" srcOrd="0" destOrd="0" presId="urn:microsoft.com/office/officeart/2008/layout/AlternatingHexagons"/>
    <dgm:cxn modelId="{3F8BB182-83A9-DE43-BF6A-E68FB93B10FB}" type="presParOf" srcId="{B389C0ED-2801-B548-8663-75F82AAED746}" destId="{E84E57F3-9DBB-2043-8BC2-07C5A3773ABC}" srcOrd="1" destOrd="0" presId="urn:microsoft.com/office/officeart/2008/layout/AlternatingHexagons"/>
    <dgm:cxn modelId="{9D6944EC-891C-EC42-8FDE-5DA11F5568D3}" type="presParOf" srcId="{B389C0ED-2801-B548-8663-75F82AAED746}" destId="{21741734-4D62-9B4E-A096-2C137729386B}" srcOrd="2" destOrd="0" presId="urn:microsoft.com/office/officeart/2008/layout/AlternatingHexagons"/>
    <dgm:cxn modelId="{E346B00C-49C0-2248-A547-9568E31B9BB7}" type="presParOf" srcId="{B389C0ED-2801-B548-8663-75F82AAED746}" destId="{2504025C-6A42-AA46-AACC-1ABC594BBB17}" srcOrd="3" destOrd="0" presId="urn:microsoft.com/office/officeart/2008/layout/AlternatingHexagons"/>
    <dgm:cxn modelId="{41AE716A-5903-4649-A5E6-852242AD7A0E}" type="presParOf" srcId="{B389C0ED-2801-B548-8663-75F82AAED746}" destId="{63FFE1F0-CDDA-334D-9CB8-B5288B17F7FD}" srcOrd="4" destOrd="0" presId="urn:microsoft.com/office/officeart/2008/layout/AlternatingHexagons"/>
    <dgm:cxn modelId="{15C3A703-1E97-A24E-90AD-08204131C7F6}" type="presParOf" srcId="{662612CA-D5FD-2446-93F3-DB1FB40D8EE8}" destId="{7ED26422-682A-E946-8B96-C5B20830D224}" srcOrd="3" destOrd="0" presId="urn:microsoft.com/office/officeart/2008/layout/AlternatingHexagons"/>
    <dgm:cxn modelId="{15767669-15EF-A648-93C4-B2A47D8D57D5}" type="presParOf" srcId="{662612CA-D5FD-2446-93F3-DB1FB40D8EE8}" destId="{13B8C4CD-6B4C-A345-BDD6-26B09F8AF917}" srcOrd="4" destOrd="0" presId="urn:microsoft.com/office/officeart/2008/layout/AlternatingHexagons"/>
    <dgm:cxn modelId="{97AB499D-ED3F-3A4C-9AF9-F003C75F2CF6}" type="presParOf" srcId="{13B8C4CD-6B4C-A345-BDD6-26B09F8AF917}" destId="{0DA4A728-8AD5-A34E-B8CA-9EA4F55CB668}" srcOrd="0" destOrd="0" presId="urn:microsoft.com/office/officeart/2008/layout/AlternatingHexagons"/>
    <dgm:cxn modelId="{1E2CD7F7-7F4E-5142-9791-0F1FE6726A34}" type="presParOf" srcId="{13B8C4CD-6B4C-A345-BDD6-26B09F8AF917}" destId="{40E4A636-3587-F046-946E-FA7192934F08}" srcOrd="1" destOrd="0" presId="urn:microsoft.com/office/officeart/2008/layout/AlternatingHexagons"/>
    <dgm:cxn modelId="{D1E54A13-7308-E642-AC26-93C4B4F64896}" type="presParOf" srcId="{13B8C4CD-6B4C-A345-BDD6-26B09F8AF917}" destId="{FD27B381-AAD9-7240-8411-350DE2F0BE68}" srcOrd="2" destOrd="0" presId="urn:microsoft.com/office/officeart/2008/layout/AlternatingHexagons"/>
    <dgm:cxn modelId="{E5609493-3227-0247-A201-019C4AC62A83}" type="presParOf" srcId="{13B8C4CD-6B4C-A345-BDD6-26B09F8AF917}" destId="{37C567FE-4DDC-1D4E-8D61-CD8E1B0FB300}" srcOrd="3" destOrd="0" presId="urn:microsoft.com/office/officeart/2008/layout/AlternatingHexagons"/>
    <dgm:cxn modelId="{ED98376C-E163-DA4B-B586-42F0F0912204}" type="presParOf" srcId="{13B8C4CD-6B4C-A345-BDD6-26B09F8AF917}" destId="{306205A0-A30B-1047-96DF-6414803DF409}" srcOrd="4" destOrd="0" presId="urn:microsoft.com/office/officeart/2008/layout/AlternatingHexagons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264D39-66C8-6F43-8501-ADC2C60EA691}" type="doc">
      <dgm:prSet loTypeId="urn:microsoft.com/office/officeart/2005/8/layout/radial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FF1B74B-C28C-614F-837F-538C60A1952A}">
      <dgm:prSet/>
      <dgm:spPr>
        <a:solidFill>
          <a:srgbClr val="02401C"/>
        </a:solidFill>
        <a:ln>
          <a:noFill/>
        </a:ln>
      </dgm:spPr>
      <dgm:t>
        <a:bodyPr/>
        <a:lstStyle/>
        <a:p>
          <a:r>
            <a:rPr lang="en-US" b="1" baseline="0"/>
            <a:t>Turbine protection</a:t>
          </a:r>
          <a:endParaRPr lang="en-GB"/>
        </a:p>
      </dgm:t>
    </dgm:pt>
    <dgm:pt modelId="{971D1B94-C34E-9942-B408-3C88F48F263C}" type="parTrans" cxnId="{FD1C3AC3-23BF-5A4F-8CA4-EA07A96B27E2}">
      <dgm:prSet/>
      <dgm:spPr/>
      <dgm:t>
        <a:bodyPr/>
        <a:lstStyle/>
        <a:p>
          <a:endParaRPr lang="en-GB"/>
        </a:p>
      </dgm:t>
    </dgm:pt>
    <dgm:pt modelId="{05E54347-5266-6D44-ACDB-76FE566E11C8}" type="sibTrans" cxnId="{FD1C3AC3-23BF-5A4F-8CA4-EA07A96B27E2}">
      <dgm:prSet/>
      <dgm:spPr/>
      <dgm:t>
        <a:bodyPr/>
        <a:lstStyle/>
        <a:p>
          <a:endParaRPr lang="en-GB"/>
        </a:p>
      </dgm:t>
    </dgm:pt>
    <dgm:pt modelId="{FC883F3C-0211-4F47-A679-6B6814B05E3A}">
      <dgm:prSet/>
      <dgm:spPr>
        <a:solidFill>
          <a:srgbClr val="02401C"/>
        </a:solidFill>
        <a:ln>
          <a:noFill/>
        </a:ln>
      </dgm:spPr>
      <dgm:t>
        <a:bodyPr/>
        <a:lstStyle/>
        <a:p>
          <a:r>
            <a:rPr lang="en-US" b="1" baseline="0" dirty="0"/>
            <a:t>Inlet screens and trash rack</a:t>
          </a:r>
          <a:endParaRPr lang="en-GB" dirty="0"/>
        </a:p>
      </dgm:t>
    </dgm:pt>
    <dgm:pt modelId="{9743CE56-3F88-B64F-847B-E1A8EC5AB4EC}" type="parTrans" cxnId="{F6342BBC-CFB9-DB46-B1B8-AF3DE6979022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19F03DC5-5937-E841-A559-205200E130F0}" type="sibTrans" cxnId="{F6342BBC-CFB9-DB46-B1B8-AF3DE6979022}">
      <dgm:prSet/>
      <dgm:spPr/>
      <dgm:t>
        <a:bodyPr/>
        <a:lstStyle/>
        <a:p>
          <a:endParaRPr lang="en-GB"/>
        </a:p>
      </dgm:t>
    </dgm:pt>
    <dgm:pt modelId="{6A37B23C-F808-DD43-908F-DB3FB11BEC3A}">
      <dgm:prSet/>
      <dgm:spPr>
        <a:solidFill>
          <a:srgbClr val="02401C"/>
        </a:solidFill>
        <a:ln>
          <a:noFill/>
        </a:ln>
      </dgm:spPr>
      <dgm:t>
        <a:bodyPr/>
        <a:lstStyle/>
        <a:p>
          <a:r>
            <a:rPr lang="en-US" b="1" baseline="0"/>
            <a:t>Desander</a:t>
          </a:r>
          <a:endParaRPr lang="en-GB"/>
        </a:p>
      </dgm:t>
    </dgm:pt>
    <dgm:pt modelId="{6A7B4219-E67D-DC49-852D-87DE863913B7}" type="parTrans" cxnId="{6C4A42F4-657B-B44A-A4DC-0DA98E446695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CD6667E6-DB35-004E-8C71-6F9D030425BD}" type="sibTrans" cxnId="{6C4A42F4-657B-B44A-A4DC-0DA98E446695}">
      <dgm:prSet/>
      <dgm:spPr/>
      <dgm:t>
        <a:bodyPr/>
        <a:lstStyle/>
        <a:p>
          <a:endParaRPr lang="en-GB"/>
        </a:p>
      </dgm:t>
    </dgm:pt>
    <dgm:pt modelId="{6E8D7EFB-2F31-EB48-9D18-EFC7EBF0D8C5}">
      <dgm:prSet/>
      <dgm:spPr>
        <a:solidFill>
          <a:srgbClr val="02401C"/>
        </a:solidFill>
        <a:ln>
          <a:noFill/>
        </a:ln>
      </dgm:spPr>
      <dgm:t>
        <a:bodyPr/>
        <a:lstStyle/>
        <a:p>
          <a:r>
            <a:rPr lang="en-US" b="1" baseline="0"/>
            <a:t>Surge tank</a:t>
          </a:r>
          <a:endParaRPr lang="en-GB"/>
        </a:p>
      </dgm:t>
    </dgm:pt>
    <dgm:pt modelId="{919FDC51-EE09-714E-B126-25C6611FD965}" type="parTrans" cxnId="{D746F649-1491-1149-AFA0-E334B3558674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A4F6D25B-53D7-C04C-825B-FF0AA44397F5}" type="sibTrans" cxnId="{D746F649-1491-1149-AFA0-E334B3558674}">
      <dgm:prSet/>
      <dgm:spPr/>
      <dgm:t>
        <a:bodyPr/>
        <a:lstStyle/>
        <a:p>
          <a:endParaRPr lang="en-GB"/>
        </a:p>
      </dgm:t>
    </dgm:pt>
    <dgm:pt modelId="{EA8167EE-CD97-8546-A0D1-BEBE233B2A32}">
      <dgm:prSet/>
      <dgm:spPr>
        <a:solidFill>
          <a:srgbClr val="02401C"/>
        </a:solidFill>
        <a:ln>
          <a:noFill/>
        </a:ln>
      </dgm:spPr>
      <dgm:t>
        <a:bodyPr/>
        <a:lstStyle/>
        <a:p>
          <a:r>
            <a:rPr lang="en-US" b="1" baseline="0"/>
            <a:t>Pressure relief valve </a:t>
          </a:r>
          <a:endParaRPr lang="en-GB"/>
        </a:p>
      </dgm:t>
    </dgm:pt>
    <dgm:pt modelId="{C92C842C-1525-DC45-95A7-DA7A238D221E}" type="parTrans" cxnId="{C2319117-9312-5C42-86FF-66873D7C27B3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12C64D34-ACDE-B647-813D-280BCC3FAB5F}" type="sibTrans" cxnId="{C2319117-9312-5C42-86FF-66873D7C27B3}">
      <dgm:prSet/>
      <dgm:spPr/>
      <dgm:t>
        <a:bodyPr/>
        <a:lstStyle/>
        <a:p>
          <a:endParaRPr lang="en-GB"/>
        </a:p>
      </dgm:t>
    </dgm:pt>
    <dgm:pt modelId="{C065A55D-9DF4-354E-941B-35BEA76223FD}">
      <dgm:prSet/>
      <dgm:spPr>
        <a:solidFill>
          <a:srgbClr val="02401C"/>
        </a:solidFill>
        <a:ln>
          <a:noFill/>
        </a:ln>
      </dgm:spPr>
      <dgm:t>
        <a:bodyPr/>
        <a:lstStyle/>
        <a:p>
          <a:r>
            <a:rPr lang="en-US" b="1" baseline="0" dirty="0"/>
            <a:t>Mechanical protection</a:t>
          </a:r>
          <a:endParaRPr lang="en-GB" dirty="0"/>
        </a:p>
      </dgm:t>
    </dgm:pt>
    <dgm:pt modelId="{4C1D5179-9B65-1745-927C-437C7FD813BE}" type="parTrans" cxnId="{33C41320-83E2-8242-9168-7370734D33C7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E6C80893-AC7D-C342-9289-B140AAB044D7}" type="sibTrans" cxnId="{33C41320-83E2-8242-9168-7370734D33C7}">
      <dgm:prSet/>
      <dgm:spPr/>
      <dgm:t>
        <a:bodyPr/>
        <a:lstStyle/>
        <a:p>
          <a:endParaRPr lang="en-GB"/>
        </a:p>
      </dgm:t>
    </dgm:pt>
    <dgm:pt modelId="{E3BF1C81-B04C-FE40-9A74-616B57A14008}">
      <dgm:prSet/>
      <dgm:spPr>
        <a:solidFill>
          <a:srgbClr val="02401C"/>
        </a:solidFill>
        <a:ln>
          <a:noFill/>
        </a:ln>
      </dgm:spPr>
      <dgm:t>
        <a:bodyPr/>
        <a:lstStyle/>
        <a:p>
          <a:r>
            <a:rPr lang="en-GB" b="1" dirty="0"/>
            <a:t>Runner coating</a:t>
          </a:r>
        </a:p>
      </dgm:t>
    </dgm:pt>
    <dgm:pt modelId="{D5FC3B42-1D96-954E-913C-A8A089EAB850}" type="parTrans" cxnId="{150EBEFD-5754-F646-A197-86B3D218D94A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E0242DD1-4157-674F-AD85-D7DC94D64DCE}" type="sibTrans" cxnId="{150EBEFD-5754-F646-A197-86B3D218D94A}">
      <dgm:prSet/>
      <dgm:spPr/>
      <dgm:t>
        <a:bodyPr/>
        <a:lstStyle/>
        <a:p>
          <a:endParaRPr lang="en-GB"/>
        </a:p>
      </dgm:t>
    </dgm:pt>
    <dgm:pt modelId="{059893AD-EE4A-7243-B560-35FF578A58B8}" type="pres">
      <dgm:prSet presAssocID="{DB264D39-66C8-6F43-8501-ADC2C60EA6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AD79F8-4137-AD46-A971-B6DBD6EC6733}" type="pres">
      <dgm:prSet presAssocID="{7FF1B74B-C28C-614F-837F-538C60A1952A}" presName="centerShape" presStyleLbl="node0" presStyleIdx="0" presStyleCnt="1"/>
      <dgm:spPr/>
    </dgm:pt>
    <dgm:pt modelId="{D7D549DA-5390-B740-A623-3AE2168F52AA}" type="pres">
      <dgm:prSet presAssocID="{9743CE56-3F88-B64F-847B-E1A8EC5AB4EC}" presName="parTrans" presStyleLbl="sibTrans2D1" presStyleIdx="0" presStyleCnt="6"/>
      <dgm:spPr/>
    </dgm:pt>
    <dgm:pt modelId="{6921E791-E0B6-D14B-B1FE-1BA0F3333833}" type="pres">
      <dgm:prSet presAssocID="{9743CE56-3F88-B64F-847B-E1A8EC5AB4EC}" presName="connectorText" presStyleLbl="sibTrans2D1" presStyleIdx="0" presStyleCnt="6"/>
      <dgm:spPr/>
    </dgm:pt>
    <dgm:pt modelId="{197D54B1-6AE4-6F44-B321-FD7A3E5072A0}" type="pres">
      <dgm:prSet presAssocID="{FC883F3C-0211-4F47-A679-6B6814B05E3A}" presName="node" presStyleLbl="node1" presStyleIdx="0" presStyleCnt="6">
        <dgm:presLayoutVars>
          <dgm:bulletEnabled val="1"/>
        </dgm:presLayoutVars>
      </dgm:prSet>
      <dgm:spPr/>
    </dgm:pt>
    <dgm:pt modelId="{D27A9374-5228-2042-AE29-0AA7D9941B02}" type="pres">
      <dgm:prSet presAssocID="{6A7B4219-E67D-DC49-852D-87DE863913B7}" presName="parTrans" presStyleLbl="sibTrans2D1" presStyleIdx="1" presStyleCnt="6"/>
      <dgm:spPr/>
    </dgm:pt>
    <dgm:pt modelId="{0DE82880-2A1E-084C-83B8-BC8F106172D6}" type="pres">
      <dgm:prSet presAssocID="{6A7B4219-E67D-DC49-852D-87DE863913B7}" presName="connectorText" presStyleLbl="sibTrans2D1" presStyleIdx="1" presStyleCnt="6"/>
      <dgm:spPr/>
    </dgm:pt>
    <dgm:pt modelId="{001453B9-8649-2244-8B23-9E6C20069433}" type="pres">
      <dgm:prSet presAssocID="{6A37B23C-F808-DD43-908F-DB3FB11BEC3A}" presName="node" presStyleLbl="node1" presStyleIdx="1" presStyleCnt="6">
        <dgm:presLayoutVars>
          <dgm:bulletEnabled val="1"/>
        </dgm:presLayoutVars>
      </dgm:prSet>
      <dgm:spPr/>
    </dgm:pt>
    <dgm:pt modelId="{EB6CC66C-759C-804E-A5FA-B6E827041362}" type="pres">
      <dgm:prSet presAssocID="{919FDC51-EE09-714E-B126-25C6611FD965}" presName="parTrans" presStyleLbl="sibTrans2D1" presStyleIdx="2" presStyleCnt="6"/>
      <dgm:spPr/>
    </dgm:pt>
    <dgm:pt modelId="{5EE2073E-BC05-D14F-852F-6DCEFF006B5E}" type="pres">
      <dgm:prSet presAssocID="{919FDC51-EE09-714E-B126-25C6611FD965}" presName="connectorText" presStyleLbl="sibTrans2D1" presStyleIdx="2" presStyleCnt="6"/>
      <dgm:spPr/>
    </dgm:pt>
    <dgm:pt modelId="{06D4AA0B-2F30-CB48-AC65-DE461EB5F6B2}" type="pres">
      <dgm:prSet presAssocID="{6E8D7EFB-2F31-EB48-9D18-EFC7EBF0D8C5}" presName="node" presStyleLbl="node1" presStyleIdx="2" presStyleCnt="6">
        <dgm:presLayoutVars>
          <dgm:bulletEnabled val="1"/>
        </dgm:presLayoutVars>
      </dgm:prSet>
      <dgm:spPr/>
    </dgm:pt>
    <dgm:pt modelId="{B036D446-DD06-7D4A-A162-E23C39B97144}" type="pres">
      <dgm:prSet presAssocID="{C92C842C-1525-DC45-95A7-DA7A238D221E}" presName="parTrans" presStyleLbl="sibTrans2D1" presStyleIdx="3" presStyleCnt="6"/>
      <dgm:spPr/>
    </dgm:pt>
    <dgm:pt modelId="{D5E749DD-6087-E54F-941A-9492B7D924C2}" type="pres">
      <dgm:prSet presAssocID="{C92C842C-1525-DC45-95A7-DA7A238D221E}" presName="connectorText" presStyleLbl="sibTrans2D1" presStyleIdx="3" presStyleCnt="6"/>
      <dgm:spPr/>
    </dgm:pt>
    <dgm:pt modelId="{E3733B00-3DB9-9E44-98AF-D66EA0D51784}" type="pres">
      <dgm:prSet presAssocID="{EA8167EE-CD97-8546-A0D1-BEBE233B2A32}" presName="node" presStyleLbl="node1" presStyleIdx="3" presStyleCnt="6">
        <dgm:presLayoutVars>
          <dgm:bulletEnabled val="1"/>
        </dgm:presLayoutVars>
      </dgm:prSet>
      <dgm:spPr/>
    </dgm:pt>
    <dgm:pt modelId="{B32CE223-1B57-0F45-A9E9-5C6ECB20F41F}" type="pres">
      <dgm:prSet presAssocID="{4C1D5179-9B65-1745-927C-437C7FD813BE}" presName="parTrans" presStyleLbl="sibTrans2D1" presStyleIdx="4" presStyleCnt="6"/>
      <dgm:spPr/>
    </dgm:pt>
    <dgm:pt modelId="{0CC5BC48-02E0-DE4D-BB12-C65F36AB98DD}" type="pres">
      <dgm:prSet presAssocID="{4C1D5179-9B65-1745-927C-437C7FD813BE}" presName="connectorText" presStyleLbl="sibTrans2D1" presStyleIdx="4" presStyleCnt="6"/>
      <dgm:spPr/>
    </dgm:pt>
    <dgm:pt modelId="{DDC84FFB-BAE8-3342-98BA-4D9B80F27388}" type="pres">
      <dgm:prSet presAssocID="{C065A55D-9DF4-354E-941B-35BEA76223FD}" presName="node" presStyleLbl="node1" presStyleIdx="4" presStyleCnt="6">
        <dgm:presLayoutVars>
          <dgm:bulletEnabled val="1"/>
        </dgm:presLayoutVars>
      </dgm:prSet>
      <dgm:spPr/>
    </dgm:pt>
    <dgm:pt modelId="{5C99B92C-B3FF-A54A-8B1F-FB0E4EB5CEAC}" type="pres">
      <dgm:prSet presAssocID="{D5FC3B42-1D96-954E-913C-A8A089EAB850}" presName="parTrans" presStyleLbl="sibTrans2D1" presStyleIdx="5" presStyleCnt="6"/>
      <dgm:spPr/>
    </dgm:pt>
    <dgm:pt modelId="{75A249E7-C6AE-E848-88B5-AB5ED8058DCE}" type="pres">
      <dgm:prSet presAssocID="{D5FC3B42-1D96-954E-913C-A8A089EAB850}" presName="connectorText" presStyleLbl="sibTrans2D1" presStyleIdx="5" presStyleCnt="6"/>
      <dgm:spPr/>
    </dgm:pt>
    <dgm:pt modelId="{CD868B9D-5614-BA4F-B56D-B31B0C1E6309}" type="pres">
      <dgm:prSet presAssocID="{E3BF1C81-B04C-FE40-9A74-616B57A14008}" presName="node" presStyleLbl="node1" presStyleIdx="5" presStyleCnt="6">
        <dgm:presLayoutVars>
          <dgm:bulletEnabled val="1"/>
        </dgm:presLayoutVars>
      </dgm:prSet>
      <dgm:spPr/>
    </dgm:pt>
  </dgm:ptLst>
  <dgm:cxnLst>
    <dgm:cxn modelId="{C2319117-9312-5C42-86FF-66873D7C27B3}" srcId="{7FF1B74B-C28C-614F-837F-538C60A1952A}" destId="{EA8167EE-CD97-8546-A0D1-BEBE233B2A32}" srcOrd="3" destOrd="0" parTransId="{C92C842C-1525-DC45-95A7-DA7A238D221E}" sibTransId="{12C64D34-ACDE-B647-813D-280BCC3FAB5F}"/>
    <dgm:cxn modelId="{33C41320-83E2-8242-9168-7370734D33C7}" srcId="{7FF1B74B-C28C-614F-837F-538C60A1952A}" destId="{C065A55D-9DF4-354E-941B-35BEA76223FD}" srcOrd="4" destOrd="0" parTransId="{4C1D5179-9B65-1745-927C-437C7FD813BE}" sibTransId="{E6C80893-AC7D-C342-9289-B140AAB044D7}"/>
    <dgm:cxn modelId="{80308720-B3F1-B24B-ABEB-835E1BF35808}" type="presOf" srcId="{6A7B4219-E67D-DC49-852D-87DE863913B7}" destId="{D27A9374-5228-2042-AE29-0AA7D9941B02}" srcOrd="0" destOrd="0" presId="urn:microsoft.com/office/officeart/2005/8/layout/radial5"/>
    <dgm:cxn modelId="{DAA62424-CDC5-6340-AAEB-6CCE1D85446D}" type="presOf" srcId="{9743CE56-3F88-B64F-847B-E1A8EC5AB4EC}" destId="{D7D549DA-5390-B740-A623-3AE2168F52AA}" srcOrd="0" destOrd="0" presId="urn:microsoft.com/office/officeart/2005/8/layout/radial5"/>
    <dgm:cxn modelId="{55F2C83D-DF39-C644-8D54-B4D62FA7CA84}" type="presOf" srcId="{D5FC3B42-1D96-954E-913C-A8A089EAB850}" destId="{5C99B92C-B3FF-A54A-8B1F-FB0E4EB5CEAC}" srcOrd="0" destOrd="0" presId="urn:microsoft.com/office/officeart/2005/8/layout/radial5"/>
    <dgm:cxn modelId="{708CA646-06D3-FA44-AEFD-DA4733AAE6AC}" type="presOf" srcId="{EA8167EE-CD97-8546-A0D1-BEBE233B2A32}" destId="{E3733B00-3DB9-9E44-98AF-D66EA0D51784}" srcOrd="0" destOrd="0" presId="urn:microsoft.com/office/officeart/2005/8/layout/radial5"/>
    <dgm:cxn modelId="{D746F649-1491-1149-AFA0-E334B3558674}" srcId="{7FF1B74B-C28C-614F-837F-538C60A1952A}" destId="{6E8D7EFB-2F31-EB48-9D18-EFC7EBF0D8C5}" srcOrd="2" destOrd="0" parTransId="{919FDC51-EE09-714E-B126-25C6611FD965}" sibTransId="{A4F6D25B-53D7-C04C-825B-FF0AA44397F5}"/>
    <dgm:cxn modelId="{6B357652-9259-FB43-80C5-06F304BC691E}" type="presOf" srcId="{E3BF1C81-B04C-FE40-9A74-616B57A14008}" destId="{CD868B9D-5614-BA4F-B56D-B31B0C1E6309}" srcOrd="0" destOrd="0" presId="urn:microsoft.com/office/officeart/2005/8/layout/radial5"/>
    <dgm:cxn modelId="{CBE9E254-302B-6D42-9BDD-48BF4DBA7BC9}" type="presOf" srcId="{6A7B4219-E67D-DC49-852D-87DE863913B7}" destId="{0DE82880-2A1E-084C-83B8-BC8F106172D6}" srcOrd="1" destOrd="0" presId="urn:microsoft.com/office/officeart/2005/8/layout/radial5"/>
    <dgm:cxn modelId="{EA0FD95F-3062-DA43-B98E-21A76D5D95BB}" type="presOf" srcId="{7FF1B74B-C28C-614F-837F-538C60A1952A}" destId="{8EAD79F8-4137-AD46-A971-B6DBD6EC6733}" srcOrd="0" destOrd="0" presId="urn:microsoft.com/office/officeart/2005/8/layout/radial5"/>
    <dgm:cxn modelId="{39BC3B65-4BF3-694B-BB86-6CF2502A6E7F}" type="presOf" srcId="{FC883F3C-0211-4F47-A679-6B6814B05E3A}" destId="{197D54B1-6AE4-6F44-B321-FD7A3E5072A0}" srcOrd="0" destOrd="0" presId="urn:microsoft.com/office/officeart/2005/8/layout/radial5"/>
    <dgm:cxn modelId="{496E776E-9E97-1647-A601-D8189C52A77A}" type="presOf" srcId="{4C1D5179-9B65-1745-927C-437C7FD813BE}" destId="{B32CE223-1B57-0F45-A9E9-5C6ECB20F41F}" srcOrd="0" destOrd="0" presId="urn:microsoft.com/office/officeart/2005/8/layout/radial5"/>
    <dgm:cxn modelId="{E1C3FD71-540A-1F46-8274-66CD01798868}" type="presOf" srcId="{919FDC51-EE09-714E-B126-25C6611FD965}" destId="{EB6CC66C-759C-804E-A5FA-B6E827041362}" srcOrd="0" destOrd="0" presId="urn:microsoft.com/office/officeart/2005/8/layout/radial5"/>
    <dgm:cxn modelId="{62F87484-940B-9840-B492-3D509C92AA4D}" type="presOf" srcId="{6A37B23C-F808-DD43-908F-DB3FB11BEC3A}" destId="{001453B9-8649-2244-8B23-9E6C20069433}" srcOrd="0" destOrd="0" presId="urn:microsoft.com/office/officeart/2005/8/layout/radial5"/>
    <dgm:cxn modelId="{79AF1286-236F-9A44-93F4-E73A91F2E5CE}" type="presOf" srcId="{9743CE56-3F88-B64F-847B-E1A8EC5AB4EC}" destId="{6921E791-E0B6-D14B-B1FE-1BA0F3333833}" srcOrd="1" destOrd="0" presId="urn:microsoft.com/office/officeart/2005/8/layout/radial5"/>
    <dgm:cxn modelId="{F0B2CE86-D6B3-FC43-AB66-63881009055E}" type="presOf" srcId="{6E8D7EFB-2F31-EB48-9D18-EFC7EBF0D8C5}" destId="{06D4AA0B-2F30-CB48-AC65-DE461EB5F6B2}" srcOrd="0" destOrd="0" presId="urn:microsoft.com/office/officeart/2005/8/layout/radial5"/>
    <dgm:cxn modelId="{DF1AAD97-A7FF-9D48-890C-2447333B0599}" type="presOf" srcId="{4C1D5179-9B65-1745-927C-437C7FD813BE}" destId="{0CC5BC48-02E0-DE4D-BB12-C65F36AB98DD}" srcOrd="1" destOrd="0" presId="urn:microsoft.com/office/officeart/2005/8/layout/radial5"/>
    <dgm:cxn modelId="{F6342BBC-CFB9-DB46-B1B8-AF3DE6979022}" srcId="{7FF1B74B-C28C-614F-837F-538C60A1952A}" destId="{FC883F3C-0211-4F47-A679-6B6814B05E3A}" srcOrd="0" destOrd="0" parTransId="{9743CE56-3F88-B64F-847B-E1A8EC5AB4EC}" sibTransId="{19F03DC5-5937-E841-A559-205200E130F0}"/>
    <dgm:cxn modelId="{FD1C3AC3-23BF-5A4F-8CA4-EA07A96B27E2}" srcId="{DB264D39-66C8-6F43-8501-ADC2C60EA691}" destId="{7FF1B74B-C28C-614F-837F-538C60A1952A}" srcOrd="0" destOrd="0" parTransId="{971D1B94-C34E-9942-B408-3C88F48F263C}" sibTransId="{05E54347-5266-6D44-ACDB-76FE566E11C8}"/>
    <dgm:cxn modelId="{E22AB4C9-3BF3-5942-ADDB-EED8B3EB356D}" type="presOf" srcId="{C065A55D-9DF4-354E-941B-35BEA76223FD}" destId="{DDC84FFB-BAE8-3342-98BA-4D9B80F27388}" srcOrd="0" destOrd="0" presId="urn:microsoft.com/office/officeart/2005/8/layout/radial5"/>
    <dgm:cxn modelId="{839482CC-9CEC-9D44-9ABB-F8CAF265830A}" type="presOf" srcId="{C92C842C-1525-DC45-95A7-DA7A238D221E}" destId="{B036D446-DD06-7D4A-A162-E23C39B97144}" srcOrd="0" destOrd="0" presId="urn:microsoft.com/office/officeart/2005/8/layout/radial5"/>
    <dgm:cxn modelId="{8AE0C7D8-ABF1-BF47-9CEB-E01FDF81ACB9}" type="presOf" srcId="{919FDC51-EE09-714E-B126-25C6611FD965}" destId="{5EE2073E-BC05-D14F-852F-6DCEFF006B5E}" srcOrd="1" destOrd="0" presId="urn:microsoft.com/office/officeart/2005/8/layout/radial5"/>
    <dgm:cxn modelId="{6A1CE2EC-7063-2F42-8BB7-4D3997907BA9}" type="presOf" srcId="{D5FC3B42-1D96-954E-913C-A8A089EAB850}" destId="{75A249E7-C6AE-E848-88B5-AB5ED8058DCE}" srcOrd="1" destOrd="0" presId="urn:microsoft.com/office/officeart/2005/8/layout/radial5"/>
    <dgm:cxn modelId="{5DF166EF-61ED-5C41-91CB-4DF2368F0B08}" type="presOf" srcId="{C92C842C-1525-DC45-95A7-DA7A238D221E}" destId="{D5E749DD-6087-E54F-941A-9492B7D924C2}" srcOrd="1" destOrd="0" presId="urn:microsoft.com/office/officeart/2005/8/layout/radial5"/>
    <dgm:cxn modelId="{6C4A42F4-657B-B44A-A4DC-0DA98E446695}" srcId="{7FF1B74B-C28C-614F-837F-538C60A1952A}" destId="{6A37B23C-F808-DD43-908F-DB3FB11BEC3A}" srcOrd="1" destOrd="0" parTransId="{6A7B4219-E67D-DC49-852D-87DE863913B7}" sibTransId="{CD6667E6-DB35-004E-8C71-6F9D030425BD}"/>
    <dgm:cxn modelId="{F4A477F8-69EF-5A48-ACAA-15EEE18AE8CB}" type="presOf" srcId="{DB264D39-66C8-6F43-8501-ADC2C60EA691}" destId="{059893AD-EE4A-7243-B560-35FF578A58B8}" srcOrd="0" destOrd="0" presId="urn:microsoft.com/office/officeart/2005/8/layout/radial5"/>
    <dgm:cxn modelId="{150EBEFD-5754-F646-A197-86B3D218D94A}" srcId="{7FF1B74B-C28C-614F-837F-538C60A1952A}" destId="{E3BF1C81-B04C-FE40-9A74-616B57A14008}" srcOrd="5" destOrd="0" parTransId="{D5FC3B42-1D96-954E-913C-A8A089EAB850}" sibTransId="{E0242DD1-4157-674F-AD85-D7DC94D64DCE}"/>
    <dgm:cxn modelId="{11289B2B-5C6E-8D48-964A-A5BBAA99952C}" type="presParOf" srcId="{059893AD-EE4A-7243-B560-35FF578A58B8}" destId="{8EAD79F8-4137-AD46-A971-B6DBD6EC6733}" srcOrd="0" destOrd="0" presId="urn:microsoft.com/office/officeart/2005/8/layout/radial5"/>
    <dgm:cxn modelId="{8574F2B6-AD52-8548-941E-012886C856DD}" type="presParOf" srcId="{059893AD-EE4A-7243-B560-35FF578A58B8}" destId="{D7D549DA-5390-B740-A623-3AE2168F52AA}" srcOrd="1" destOrd="0" presId="urn:microsoft.com/office/officeart/2005/8/layout/radial5"/>
    <dgm:cxn modelId="{155B1B0F-75D3-2340-9174-E3FBE28AC8B4}" type="presParOf" srcId="{D7D549DA-5390-B740-A623-3AE2168F52AA}" destId="{6921E791-E0B6-D14B-B1FE-1BA0F3333833}" srcOrd="0" destOrd="0" presId="urn:microsoft.com/office/officeart/2005/8/layout/radial5"/>
    <dgm:cxn modelId="{89CB44F4-1412-0847-9EA7-3DED49E917FA}" type="presParOf" srcId="{059893AD-EE4A-7243-B560-35FF578A58B8}" destId="{197D54B1-6AE4-6F44-B321-FD7A3E5072A0}" srcOrd="2" destOrd="0" presId="urn:microsoft.com/office/officeart/2005/8/layout/radial5"/>
    <dgm:cxn modelId="{A41ECC5E-FDC3-A146-9C12-8A2446300D7B}" type="presParOf" srcId="{059893AD-EE4A-7243-B560-35FF578A58B8}" destId="{D27A9374-5228-2042-AE29-0AA7D9941B02}" srcOrd="3" destOrd="0" presId="urn:microsoft.com/office/officeart/2005/8/layout/radial5"/>
    <dgm:cxn modelId="{1D423A36-561F-C946-BCC8-1F9991BA1F44}" type="presParOf" srcId="{D27A9374-5228-2042-AE29-0AA7D9941B02}" destId="{0DE82880-2A1E-084C-83B8-BC8F106172D6}" srcOrd="0" destOrd="0" presId="urn:microsoft.com/office/officeart/2005/8/layout/radial5"/>
    <dgm:cxn modelId="{77633AFE-EF00-D341-A091-2D0EA998FB8E}" type="presParOf" srcId="{059893AD-EE4A-7243-B560-35FF578A58B8}" destId="{001453B9-8649-2244-8B23-9E6C20069433}" srcOrd="4" destOrd="0" presId="urn:microsoft.com/office/officeart/2005/8/layout/radial5"/>
    <dgm:cxn modelId="{756497D4-B664-D94A-8BFC-2A43344EAFD8}" type="presParOf" srcId="{059893AD-EE4A-7243-B560-35FF578A58B8}" destId="{EB6CC66C-759C-804E-A5FA-B6E827041362}" srcOrd="5" destOrd="0" presId="urn:microsoft.com/office/officeart/2005/8/layout/radial5"/>
    <dgm:cxn modelId="{6E0DA86F-D74C-614E-A5F0-06BBF8E99370}" type="presParOf" srcId="{EB6CC66C-759C-804E-A5FA-B6E827041362}" destId="{5EE2073E-BC05-D14F-852F-6DCEFF006B5E}" srcOrd="0" destOrd="0" presId="urn:microsoft.com/office/officeart/2005/8/layout/radial5"/>
    <dgm:cxn modelId="{0AC7A845-4355-714C-AE0E-C5D46B2A2BC1}" type="presParOf" srcId="{059893AD-EE4A-7243-B560-35FF578A58B8}" destId="{06D4AA0B-2F30-CB48-AC65-DE461EB5F6B2}" srcOrd="6" destOrd="0" presId="urn:microsoft.com/office/officeart/2005/8/layout/radial5"/>
    <dgm:cxn modelId="{6A441933-9681-CF4D-9DCF-B876D395F872}" type="presParOf" srcId="{059893AD-EE4A-7243-B560-35FF578A58B8}" destId="{B036D446-DD06-7D4A-A162-E23C39B97144}" srcOrd="7" destOrd="0" presId="urn:microsoft.com/office/officeart/2005/8/layout/radial5"/>
    <dgm:cxn modelId="{1A0AD41A-EDD6-6345-892E-D612F11A9B94}" type="presParOf" srcId="{B036D446-DD06-7D4A-A162-E23C39B97144}" destId="{D5E749DD-6087-E54F-941A-9492B7D924C2}" srcOrd="0" destOrd="0" presId="urn:microsoft.com/office/officeart/2005/8/layout/radial5"/>
    <dgm:cxn modelId="{11DF0C98-A150-E94E-8C9D-98ECE0C7EDCF}" type="presParOf" srcId="{059893AD-EE4A-7243-B560-35FF578A58B8}" destId="{E3733B00-3DB9-9E44-98AF-D66EA0D51784}" srcOrd="8" destOrd="0" presId="urn:microsoft.com/office/officeart/2005/8/layout/radial5"/>
    <dgm:cxn modelId="{0C4EC817-D13A-F44B-8875-17236610BC81}" type="presParOf" srcId="{059893AD-EE4A-7243-B560-35FF578A58B8}" destId="{B32CE223-1B57-0F45-A9E9-5C6ECB20F41F}" srcOrd="9" destOrd="0" presId="urn:microsoft.com/office/officeart/2005/8/layout/radial5"/>
    <dgm:cxn modelId="{8BE35CDB-CC59-9040-B6C5-EA9AB2F9AC9A}" type="presParOf" srcId="{B32CE223-1B57-0F45-A9E9-5C6ECB20F41F}" destId="{0CC5BC48-02E0-DE4D-BB12-C65F36AB98DD}" srcOrd="0" destOrd="0" presId="urn:microsoft.com/office/officeart/2005/8/layout/radial5"/>
    <dgm:cxn modelId="{368F0611-A185-3B41-BDE9-610F2B69CFE1}" type="presParOf" srcId="{059893AD-EE4A-7243-B560-35FF578A58B8}" destId="{DDC84FFB-BAE8-3342-98BA-4D9B80F27388}" srcOrd="10" destOrd="0" presId="urn:microsoft.com/office/officeart/2005/8/layout/radial5"/>
    <dgm:cxn modelId="{E559A456-D25C-B447-9B6A-D354F4CAAFCA}" type="presParOf" srcId="{059893AD-EE4A-7243-B560-35FF578A58B8}" destId="{5C99B92C-B3FF-A54A-8B1F-FB0E4EB5CEAC}" srcOrd="11" destOrd="0" presId="urn:microsoft.com/office/officeart/2005/8/layout/radial5"/>
    <dgm:cxn modelId="{177FF07D-B7FB-1A4D-A9BE-AA556ABAE8BD}" type="presParOf" srcId="{5C99B92C-B3FF-A54A-8B1F-FB0E4EB5CEAC}" destId="{75A249E7-C6AE-E848-88B5-AB5ED8058DCE}" srcOrd="0" destOrd="0" presId="urn:microsoft.com/office/officeart/2005/8/layout/radial5"/>
    <dgm:cxn modelId="{7E5B01F5-AD85-ED4B-BFC7-1D84DFC6235D}" type="presParOf" srcId="{059893AD-EE4A-7243-B560-35FF578A58B8}" destId="{CD868B9D-5614-BA4F-B56D-B31B0C1E6309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D9861E-B537-764B-866F-4339D5F29FAB}" type="doc">
      <dgm:prSet loTypeId="urn:microsoft.com/office/officeart/2005/8/layout/radial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4AFB8C2-201D-014A-B6B9-3A8018FDFF56}">
      <dgm:prSet/>
      <dgm:spPr>
        <a:solidFill>
          <a:srgbClr val="02401C"/>
        </a:solidFill>
      </dgm:spPr>
      <dgm:t>
        <a:bodyPr/>
        <a:lstStyle/>
        <a:p>
          <a:r>
            <a:rPr lang="en-US" b="0" baseline="0" dirty="0"/>
            <a:t>Trip causes</a:t>
          </a:r>
          <a:endParaRPr lang="en-GB" dirty="0"/>
        </a:p>
      </dgm:t>
    </dgm:pt>
    <dgm:pt modelId="{CBD6372C-29FE-F144-8169-6C8B480B375D}" type="parTrans" cxnId="{62462F10-8E46-3F40-8A69-D37AAF3274B8}">
      <dgm:prSet/>
      <dgm:spPr/>
      <dgm:t>
        <a:bodyPr/>
        <a:lstStyle/>
        <a:p>
          <a:endParaRPr lang="en-GB"/>
        </a:p>
      </dgm:t>
    </dgm:pt>
    <dgm:pt modelId="{74DAA7E3-D1D5-AF45-AB23-65DCC8D84F36}" type="sibTrans" cxnId="{62462F10-8E46-3F40-8A69-D37AAF3274B8}">
      <dgm:prSet/>
      <dgm:spPr/>
      <dgm:t>
        <a:bodyPr/>
        <a:lstStyle/>
        <a:p>
          <a:endParaRPr lang="en-GB"/>
        </a:p>
      </dgm:t>
    </dgm:pt>
    <dgm:pt modelId="{9BA1BD03-0F32-3C41-A516-04138D77E6F3}">
      <dgm:prSet/>
      <dgm:spPr>
        <a:solidFill>
          <a:srgbClr val="02401C"/>
        </a:solidFill>
      </dgm:spPr>
      <dgm:t>
        <a:bodyPr/>
        <a:lstStyle/>
        <a:p>
          <a:r>
            <a:rPr lang="en-US" b="0" baseline="0" dirty="0"/>
            <a:t>Bearing oil level</a:t>
          </a:r>
          <a:endParaRPr lang="en-GB" dirty="0"/>
        </a:p>
      </dgm:t>
    </dgm:pt>
    <dgm:pt modelId="{A7450125-1246-6740-B490-D8284990D886}" type="parTrans" cxnId="{CCB69326-6E36-504A-9F25-91CE27972D57}">
      <dgm:prSet/>
      <dgm:spPr/>
      <dgm:t>
        <a:bodyPr/>
        <a:lstStyle/>
        <a:p>
          <a:endParaRPr lang="en-GB"/>
        </a:p>
      </dgm:t>
    </dgm:pt>
    <dgm:pt modelId="{26D1CF1D-FDF8-0F4A-81AC-D06B20513552}" type="sibTrans" cxnId="{CCB69326-6E36-504A-9F25-91CE27972D57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FAB3F03E-0840-DF48-928E-B7C4F83EC6DD}">
      <dgm:prSet/>
      <dgm:spPr>
        <a:solidFill>
          <a:srgbClr val="02401C"/>
        </a:solidFill>
      </dgm:spPr>
      <dgm:t>
        <a:bodyPr/>
        <a:lstStyle/>
        <a:p>
          <a:r>
            <a:rPr lang="en-US" b="0" baseline="0" dirty="0"/>
            <a:t>Turbine overspeed</a:t>
          </a:r>
          <a:endParaRPr lang="en-GB" dirty="0"/>
        </a:p>
      </dgm:t>
    </dgm:pt>
    <dgm:pt modelId="{4365E59C-3339-144C-AEE3-4318C1E5DBE0}" type="parTrans" cxnId="{FD49AAB6-054E-4143-B2A7-786A14D8BE96}">
      <dgm:prSet/>
      <dgm:spPr/>
      <dgm:t>
        <a:bodyPr/>
        <a:lstStyle/>
        <a:p>
          <a:endParaRPr lang="en-GB"/>
        </a:p>
      </dgm:t>
    </dgm:pt>
    <dgm:pt modelId="{E8EF745D-CE40-F243-8BED-7ECBFCC48391}" type="sibTrans" cxnId="{FD49AAB6-054E-4143-B2A7-786A14D8BE96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F47638E4-2F59-7348-89B8-34B5D2596ADE}">
      <dgm:prSet/>
      <dgm:spPr>
        <a:solidFill>
          <a:srgbClr val="02401C"/>
        </a:solidFill>
      </dgm:spPr>
      <dgm:t>
        <a:bodyPr/>
        <a:lstStyle/>
        <a:p>
          <a:r>
            <a:rPr lang="en-US" b="0" baseline="0" dirty="0"/>
            <a:t>Inlet valve</a:t>
          </a:r>
          <a:endParaRPr lang="en-GB" dirty="0"/>
        </a:p>
      </dgm:t>
    </dgm:pt>
    <dgm:pt modelId="{85EC4061-6EEA-DE4A-BC4A-47C7BFCD524B}" type="parTrans" cxnId="{E95EA55A-9C05-AB46-9549-E894F996CF19}">
      <dgm:prSet/>
      <dgm:spPr/>
      <dgm:t>
        <a:bodyPr/>
        <a:lstStyle/>
        <a:p>
          <a:endParaRPr lang="en-GB"/>
        </a:p>
      </dgm:t>
    </dgm:pt>
    <dgm:pt modelId="{A9ED1E93-75D8-824F-89BA-8CA923D9D7EA}" type="sibTrans" cxnId="{E95EA55A-9C05-AB46-9549-E894F996CF19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A2507C90-AB48-7644-80A9-3B0DAC004F42}">
      <dgm:prSet/>
      <dgm:spPr>
        <a:solidFill>
          <a:srgbClr val="02401C"/>
        </a:solidFill>
      </dgm:spPr>
      <dgm:t>
        <a:bodyPr/>
        <a:lstStyle/>
        <a:p>
          <a:r>
            <a:rPr lang="en-US" b="0" baseline="0" dirty="0"/>
            <a:t>Pressure relief valve</a:t>
          </a:r>
          <a:endParaRPr lang="en-GB" dirty="0"/>
        </a:p>
      </dgm:t>
    </dgm:pt>
    <dgm:pt modelId="{0CB8A950-F57D-894B-AAF6-732B63DCDB41}" type="parTrans" cxnId="{058B2D11-3644-F041-955D-46EEA8879644}">
      <dgm:prSet/>
      <dgm:spPr/>
      <dgm:t>
        <a:bodyPr/>
        <a:lstStyle/>
        <a:p>
          <a:endParaRPr lang="en-GB"/>
        </a:p>
      </dgm:t>
    </dgm:pt>
    <dgm:pt modelId="{1A13220E-8CA4-8A4B-B427-EBE13A44AE8E}" type="sibTrans" cxnId="{058B2D11-3644-F041-955D-46EEA8879644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4FF2480C-D543-ED42-9740-74677EC7EA3E}">
      <dgm:prSet/>
      <dgm:spPr>
        <a:solidFill>
          <a:srgbClr val="02401C"/>
        </a:solidFill>
      </dgm:spPr>
      <dgm:t>
        <a:bodyPr/>
        <a:lstStyle/>
        <a:p>
          <a:r>
            <a:rPr lang="en-US" b="0" baseline="0" dirty="0"/>
            <a:t>Vibration monitoring</a:t>
          </a:r>
          <a:endParaRPr lang="en-GB" dirty="0"/>
        </a:p>
      </dgm:t>
    </dgm:pt>
    <dgm:pt modelId="{D8A80A11-3F17-F340-967A-C0BD1FC907F5}" type="parTrans" cxnId="{D636563C-4324-8A47-8D3C-D8156C440B72}">
      <dgm:prSet/>
      <dgm:spPr/>
      <dgm:t>
        <a:bodyPr/>
        <a:lstStyle/>
        <a:p>
          <a:endParaRPr lang="en-GB"/>
        </a:p>
      </dgm:t>
    </dgm:pt>
    <dgm:pt modelId="{E56BF066-88BF-744B-9E22-C2155F137B92}" type="sibTrans" cxnId="{D636563C-4324-8A47-8D3C-D8156C440B72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AC6298B4-28C7-6149-A4F2-DCFEE6F7A25E}">
      <dgm:prSet/>
      <dgm:spPr>
        <a:solidFill>
          <a:srgbClr val="02401C"/>
        </a:solidFill>
      </dgm:spPr>
      <dgm:t>
        <a:bodyPr/>
        <a:lstStyle/>
        <a:p>
          <a:r>
            <a:rPr lang="en-US" b="0" baseline="0"/>
            <a:t>Shaft seal </a:t>
          </a:r>
          <a:endParaRPr lang="en-GB"/>
        </a:p>
      </dgm:t>
    </dgm:pt>
    <dgm:pt modelId="{A72B2552-2C68-5248-B4AE-A7C3236EDC2B}" type="parTrans" cxnId="{252F6BA9-08B4-C64F-B723-D87F04878238}">
      <dgm:prSet/>
      <dgm:spPr/>
      <dgm:t>
        <a:bodyPr/>
        <a:lstStyle/>
        <a:p>
          <a:endParaRPr lang="en-GB"/>
        </a:p>
      </dgm:t>
    </dgm:pt>
    <dgm:pt modelId="{1EBC89E3-636C-EC49-8FC8-2D7BF434A6AA}" type="sibTrans" cxnId="{252F6BA9-08B4-C64F-B723-D87F04878238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6B596B85-2A1E-8B43-A048-B3EA1D51CDCA}">
      <dgm:prSet/>
      <dgm:spPr>
        <a:solidFill>
          <a:srgbClr val="02401C"/>
        </a:solidFill>
      </dgm:spPr>
      <dgm:t>
        <a:bodyPr/>
        <a:lstStyle/>
        <a:p>
          <a:r>
            <a:rPr lang="en-US" b="0" baseline="0"/>
            <a:t>Bearing pad temperature </a:t>
          </a:r>
          <a:endParaRPr lang="en-GB"/>
        </a:p>
      </dgm:t>
    </dgm:pt>
    <dgm:pt modelId="{B3309FC4-3E86-8943-ABFA-1D1038B645EA}" type="parTrans" cxnId="{A4455770-6499-7B43-AF64-FD8FE2B13876}">
      <dgm:prSet/>
      <dgm:spPr/>
      <dgm:t>
        <a:bodyPr/>
        <a:lstStyle/>
        <a:p>
          <a:endParaRPr lang="en-GB"/>
        </a:p>
      </dgm:t>
    </dgm:pt>
    <dgm:pt modelId="{6659006F-EF4F-6B4D-BC62-C59F8A710F7F}" type="sibTrans" cxnId="{A4455770-6499-7B43-AF64-FD8FE2B13876}">
      <dgm:prSet/>
      <dgm:spPr>
        <a:solidFill>
          <a:srgbClr val="44AD5D"/>
        </a:solidFill>
      </dgm:spPr>
      <dgm:t>
        <a:bodyPr/>
        <a:lstStyle/>
        <a:p>
          <a:endParaRPr lang="en-GB"/>
        </a:p>
      </dgm:t>
    </dgm:pt>
    <dgm:pt modelId="{7546D632-005D-9E4F-9810-706203BC30C5}" type="pres">
      <dgm:prSet presAssocID="{EDD9861E-B537-764B-866F-4339D5F29FA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8222471-7233-514D-B3A1-26E7605F78A8}" type="pres">
      <dgm:prSet presAssocID="{F4AFB8C2-201D-014A-B6B9-3A8018FDFF56}" presName="centerShape" presStyleLbl="node0" presStyleIdx="0" presStyleCnt="1"/>
      <dgm:spPr/>
    </dgm:pt>
    <dgm:pt modelId="{B4DDD374-D5B5-EA48-88AC-62083E69E71B}" type="pres">
      <dgm:prSet presAssocID="{9BA1BD03-0F32-3C41-A516-04138D77E6F3}" presName="node" presStyleLbl="node1" presStyleIdx="0" presStyleCnt="7">
        <dgm:presLayoutVars>
          <dgm:bulletEnabled val="1"/>
        </dgm:presLayoutVars>
      </dgm:prSet>
      <dgm:spPr/>
    </dgm:pt>
    <dgm:pt modelId="{C1BB0398-8D9B-6640-97FB-4674AF079A8D}" type="pres">
      <dgm:prSet presAssocID="{9BA1BD03-0F32-3C41-A516-04138D77E6F3}" presName="dummy" presStyleCnt="0"/>
      <dgm:spPr/>
    </dgm:pt>
    <dgm:pt modelId="{97EF1F67-6A9F-A84E-A5AD-A241FB79084C}" type="pres">
      <dgm:prSet presAssocID="{26D1CF1D-FDF8-0F4A-81AC-D06B20513552}" presName="sibTrans" presStyleLbl="sibTrans2D1" presStyleIdx="0" presStyleCnt="7"/>
      <dgm:spPr/>
    </dgm:pt>
    <dgm:pt modelId="{C7BB898C-8AA9-9F4F-8541-B3E646F741B9}" type="pres">
      <dgm:prSet presAssocID="{FAB3F03E-0840-DF48-928E-B7C4F83EC6DD}" presName="node" presStyleLbl="node1" presStyleIdx="1" presStyleCnt="7">
        <dgm:presLayoutVars>
          <dgm:bulletEnabled val="1"/>
        </dgm:presLayoutVars>
      </dgm:prSet>
      <dgm:spPr/>
    </dgm:pt>
    <dgm:pt modelId="{844EA7D8-5562-0B41-A912-D3E30F0ECB9D}" type="pres">
      <dgm:prSet presAssocID="{FAB3F03E-0840-DF48-928E-B7C4F83EC6DD}" presName="dummy" presStyleCnt="0"/>
      <dgm:spPr/>
    </dgm:pt>
    <dgm:pt modelId="{4055FE97-66F8-7A45-A873-CADFACB541D5}" type="pres">
      <dgm:prSet presAssocID="{E8EF745D-CE40-F243-8BED-7ECBFCC48391}" presName="sibTrans" presStyleLbl="sibTrans2D1" presStyleIdx="1" presStyleCnt="7"/>
      <dgm:spPr/>
    </dgm:pt>
    <dgm:pt modelId="{697C3DDE-AB98-6B49-8EA1-87DDBADF6846}" type="pres">
      <dgm:prSet presAssocID="{F47638E4-2F59-7348-89B8-34B5D2596ADE}" presName="node" presStyleLbl="node1" presStyleIdx="2" presStyleCnt="7">
        <dgm:presLayoutVars>
          <dgm:bulletEnabled val="1"/>
        </dgm:presLayoutVars>
      </dgm:prSet>
      <dgm:spPr/>
    </dgm:pt>
    <dgm:pt modelId="{AA65497F-9FBE-5C41-A162-A3279EB78D7A}" type="pres">
      <dgm:prSet presAssocID="{F47638E4-2F59-7348-89B8-34B5D2596ADE}" presName="dummy" presStyleCnt="0"/>
      <dgm:spPr/>
    </dgm:pt>
    <dgm:pt modelId="{7706EA7C-DCCF-3D4B-A285-785E56E8B36A}" type="pres">
      <dgm:prSet presAssocID="{A9ED1E93-75D8-824F-89BA-8CA923D9D7EA}" presName="sibTrans" presStyleLbl="sibTrans2D1" presStyleIdx="2" presStyleCnt="7"/>
      <dgm:spPr/>
    </dgm:pt>
    <dgm:pt modelId="{DF10818D-5A80-5548-9B28-8F7840A514CF}" type="pres">
      <dgm:prSet presAssocID="{A2507C90-AB48-7644-80A9-3B0DAC004F42}" presName="node" presStyleLbl="node1" presStyleIdx="3" presStyleCnt="7">
        <dgm:presLayoutVars>
          <dgm:bulletEnabled val="1"/>
        </dgm:presLayoutVars>
      </dgm:prSet>
      <dgm:spPr/>
    </dgm:pt>
    <dgm:pt modelId="{D43061D3-236E-D24A-91D2-C5304B1F61C6}" type="pres">
      <dgm:prSet presAssocID="{A2507C90-AB48-7644-80A9-3B0DAC004F42}" presName="dummy" presStyleCnt="0"/>
      <dgm:spPr/>
    </dgm:pt>
    <dgm:pt modelId="{5F1DFC32-0EF7-C04C-B6AF-65C468B84DAF}" type="pres">
      <dgm:prSet presAssocID="{1A13220E-8CA4-8A4B-B427-EBE13A44AE8E}" presName="sibTrans" presStyleLbl="sibTrans2D1" presStyleIdx="3" presStyleCnt="7"/>
      <dgm:spPr/>
    </dgm:pt>
    <dgm:pt modelId="{5D8F07DF-57A0-0C46-8F47-E8AA88C3A0EB}" type="pres">
      <dgm:prSet presAssocID="{4FF2480C-D543-ED42-9740-74677EC7EA3E}" presName="node" presStyleLbl="node1" presStyleIdx="4" presStyleCnt="7">
        <dgm:presLayoutVars>
          <dgm:bulletEnabled val="1"/>
        </dgm:presLayoutVars>
      </dgm:prSet>
      <dgm:spPr/>
    </dgm:pt>
    <dgm:pt modelId="{D5D49BF0-B9F4-584C-80A9-FBF5A3104FA7}" type="pres">
      <dgm:prSet presAssocID="{4FF2480C-D543-ED42-9740-74677EC7EA3E}" presName="dummy" presStyleCnt="0"/>
      <dgm:spPr/>
    </dgm:pt>
    <dgm:pt modelId="{795CC4DC-C1B6-3641-B5EF-8789E69E7A92}" type="pres">
      <dgm:prSet presAssocID="{E56BF066-88BF-744B-9E22-C2155F137B92}" presName="sibTrans" presStyleLbl="sibTrans2D1" presStyleIdx="4" presStyleCnt="7"/>
      <dgm:spPr/>
    </dgm:pt>
    <dgm:pt modelId="{F58F6001-85F6-824C-88AE-CF0263B36A08}" type="pres">
      <dgm:prSet presAssocID="{AC6298B4-28C7-6149-A4F2-DCFEE6F7A25E}" presName="node" presStyleLbl="node1" presStyleIdx="5" presStyleCnt="7">
        <dgm:presLayoutVars>
          <dgm:bulletEnabled val="1"/>
        </dgm:presLayoutVars>
      </dgm:prSet>
      <dgm:spPr/>
    </dgm:pt>
    <dgm:pt modelId="{279C4A8A-5427-4642-8EA8-8A1C74964F8F}" type="pres">
      <dgm:prSet presAssocID="{AC6298B4-28C7-6149-A4F2-DCFEE6F7A25E}" presName="dummy" presStyleCnt="0"/>
      <dgm:spPr/>
    </dgm:pt>
    <dgm:pt modelId="{CB8A2CE4-46DB-C140-A890-E90226AD3862}" type="pres">
      <dgm:prSet presAssocID="{1EBC89E3-636C-EC49-8FC8-2D7BF434A6AA}" presName="sibTrans" presStyleLbl="sibTrans2D1" presStyleIdx="5" presStyleCnt="7"/>
      <dgm:spPr/>
    </dgm:pt>
    <dgm:pt modelId="{AAA96069-6CCD-FC46-AF05-EFD9C54470A1}" type="pres">
      <dgm:prSet presAssocID="{6B596B85-2A1E-8B43-A048-B3EA1D51CDCA}" presName="node" presStyleLbl="node1" presStyleIdx="6" presStyleCnt="7">
        <dgm:presLayoutVars>
          <dgm:bulletEnabled val="1"/>
        </dgm:presLayoutVars>
      </dgm:prSet>
      <dgm:spPr/>
    </dgm:pt>
    <dgm:pt modelId="{DDF41062-C519-A545-B80A-7AF67D949D14}" type="pres">
      <dgm:prSet presAssocID="{6B596B85-2A1E-8B43-A048-B3EA1D51CDCA}" presName="dummy" presStyleCnt="0"/>
      <dgm:spPr/>
    </dgm:pt>
    <dgm:pt modelId="{E2CBCECD-5021-0A47-A0B3-E1BF77EE49E6}" type="pres">
      <dgm:prSet presAssocID="{6659006F-EF4F-6B4D-BC62-C59F8A710F7F}" presName="sibTrans" presStyleLbl="sibTrans2D1" presStyleIdx="6" presStyleCnt="7"/>
      <dgm:spPr/>
    </dgm:pt>
  </dgm:ptLst>
  <dgm:cxnLst>
    <dgm:cxn modelId="{672BDF0D-2E30-6845-BC25-B1CE373D4FBF}" type="presOf" srcId="{F4AFB8C2-201D-014A-B6B9-3A8018FDFF56}" destId="{F8222471-7233-514D-B3A1-26E7605F78A8}" srcOrd="0" destOrd="0" presId="urn:microsoft.com/office/officeart/2005/8/layout/radial6"/>
    <dgm:cxn modelId="{62462F10-8E46-3F40-8A69-D37AAF3274B8}" srcId="{EDD9861E-B537-764B-866F-4339D5F29FAB}" destId="{F4AFB8C2-201D-014A-B6B9-3A8018FDFF56}" srcOrd="0" destOrd="0" parTransId="{CBD6372C-29FE-F144-8169-6C8B480B375D}" sibTransId="{74DAA7E3-D1D5-AF45-AB23-65DCC8D84F36}"/>
    <dgm:cxn modelId="{93D78710-F10A-E444-9DA1-E056C8DB3B94}" type="presOf" srcId="{A2507C90-AB48-7644-80A9-3B0DAC004F42}" destId="{DF10818D-5A80-5548-9B28-8F7840A514CF}" srcOrd="0" destOrd="0" presId="urn:microsoft.com/office/officeart/2005/8/layout/radial6"/>
    <dgm:cxn modelId="{058B2D11-3644-F041-955D-46EEA8879644}" srcId="{F4AFB8C2-201D-014A-B6B9-3A8018FDFF56}" destId="{A2507C90-AB48-7644-80A9-3B0DAC004F42}" srcOrd="3" destOrd="0" parTransId="{0CB8A950-F57D-894B-AAF6-732B63DCDB41}" sibTransId="{1A13220E-8CA4-8A4B-B427-EBE13A44AE8E}"/>
    <dgm:cxn modelId="{68B0C715-4CE2-204F-B311-1FACDC9B173C}" type="presOf" srcId="{1EBC89E3-636C-EC49-8FC8-2D7BF434A6AA}" destId="{CB8A2CE4-46DB-C140-A890-E90226AD3862}" srcOrd="0" destOrd="0" presId="urn:microsoft.com/office/officeart/2005/8/layout/radial6"/>
    <dgm:cxn modelId="{C68CED15-1B2D-9E4F-8F28-B0877329B5FC}" type="presOf" srcId="{1A13220E-8CA4-8A4B-B427-EBE13A44AE8E}" destId="{5F1DFC32-0EF7-C04C-B6AF-65C468B84DAF}" srcOrd="0" destOrd="0" presId="urn:microsoft.com/office/officeart/2005/8/layout/radial6"/>
    <dgm:cxn modelId="{17E4AC24-C472-AF48-8AC6-300174A4BF98}" type="presOf" srcId="{A9ED1E93-75D8-824F-89BA-8CA923D9D7EA}" destId="{7706EA7C-DCCF-3D4B-A285-785E56E8B36A}" srcOrd="0" destOrd="0" presId="urn:microsoft.com/office/officeart/2005/8/layout/radial6"/>
    <dgm:cxn modelId="{CCB69326-6E36-504A-9F25-91CE27972D57}" srcId="{F4AFB8C2-201D-014A-B6B9-3A8018FDFF56}" destId="{9BA1BD03-0F32-3C41-A516-04138D77E6F3}" srcOrd="0" destOrd="0" parTransId="{A7450125-1246-6740-B490-D8284990D886}" sibTransId="{26D1CF1D-FDF8-0F4A-81AC-D06B20513552}"/>
    <dgm:cxn modelId="{B6DE992D-6B26-574E-96FE-4B25AB4BA1EF}" type="presOf" srcId="{F47638E4-2F59-7348-89B8-34B5D2596ADE}" destId="{697C3DDE-AB98-6B49-8EA1-87DDBADF6846}" srcOrd="0" destOrd="0" presId="urn:microsoft.com/office/officeart/2005/8/layout/radial6"/>
    <dgm:cxn modelId="{D636563C-4324-8A47-8D3C-D8156C440B72}" srcId="{F4AFB8C2-201D-014A-B6B9-3A8018FDFF56}" destId="{4FF2480C-D543-ED42-9740-74677EC7EA3E}" srcOrd="4" destOrd="0" parTransId="{D8A80A11-3F17-F340-967A-C0BD1FC907F5}" sibTransId="{E56BF066-88BF-744B-9E22-C2155F137B92}"/>
    <dgm:cxn modelId="{ED20E63F-4794-A942-8BBD-D1FA82AAEDF1}" type="presOf" srcId="{FAB3F03E-0840-DF48-928E-B7C4F83EC6DD}" destId="{C7BB898C-8AA9-9F4F-8541-B3E646F741B9}" srcOrd="0" destOrd="0" presId="urn:microsoft.com/office/officeart/2005/8/layout/radial6"/>
    <dgm:cxn modelId="{E5524C4C-9F91-BD41-8470-D986BF5282A3}" type="presOf" srcId="{EDD9861E-B537-764B-866F-4339D5F29FAB}" destId="{7546D632-005D-9E4F-9810-706203BC30C5}" srcOrd="0" destOrd="0" presId="urn:microsoft.com/office/officeart/2005/8/layout/radial6"/>
    <dgm:cxn modelId="{91E75552-FF49-154E-A280-4926AE6C6B49}" type="presOf" srcId="{E8EF745D-CE40-F243-8BED-7ECBFCC48391}" destId="{4055FE97-66F8-7A45-A873-CADFACB541D5}" srcOrd="0" destOrd="0" presId="urn:microsoft.com/office/officeart/2005/8/layout/radial6"/>
    <dgm:cxn modelId="{E95EA55A-9C05-AB46-9549-E894F996CF19}" srcId="{F4AFB8C2-201D-014A-B6B9-3A8018FDFF56}" destId="{F47638E4-2F59-7348-89B8-34B5D2596ADE}" srcOrd="2" destOrd="0" parTransId="{85EC4061-6EEA-DE4A-BC4A-47C7BFCD524B}" sibTransId="{A9ED1E93-75D8-824F-89BA-8CA923D9D7EA}"/>
    <dgm:cxn modelId="{AAA4705C-2BB1-D24F-840B-35DCFA70B465}" type="presOf" srcId="{E56BF066-88BF-744B-9E22-C2155F137B92}" destId="{795CC4DC-C1B6-3641-B5EF-8789E69E7A92}" srcOrd="0" destOrd="0" presId="urn:microsoft.com/office/officeart/2005/8/layout/radial6"/>
    <dgm:cxn modelId="{A4455770-6499-7B43-AF64-FD8FE2B13876}" srcId="{F4AFB8C2-201D-014A-B6B9-3A8018FDFF56}" destId="{6B596B85-2A1E-8B43-A048-B3EA1D51CDCA}" srcOrd="6" destOrd="0" parTransId="{B3309FC4-3E86-8943-ABFA-1D1038B645EA}" sibTransId="{6659006F-EF4F-6B4D-BC62-C59F8A710F7F}"/>
    <dgm:cxn modelId="{66949886-6F35-6140-940E-28E2BD150CD6}" type="presOf" srcId="{9BA1BD03-0F32-3C41-A516-04138D77E6F3}" destId="{B4DDD374-D5B5-EA48-88AC-62083E69E71B}" srcOrd="0" destOrd="0" presId="urn:microsoft.com/office/officeart/2005/8/layout/radial6"/>
    <dgm:cxn modelId="{252F6BA9-08B4-C64F-B723-D87F04878238}" srcId="{F4AFB8C2-201D-014A-B6B9-3A8018FDFF56}" destId="{AC6298B4-28C7-6149-A4F2-DCFEE6F7A25E}" srcOrd="5" destOrd="0" parTransId="{A72B2552-2C68-5248-B4AE-A7C3236EDC2B}" sibTransId="{1EBC89E3-636C-EC49-8FC8-2D7BF434A6AA}"/>
    <dgm:cxn modelId="{FD49AAB6-054E-4143-B2A7-786A14D8BE96}" srcId="{F4AFB8C2-201D-014A-B6B9-3A8018FDFF56}" destId="{FAB3F03E-0840-DF48-928E-B7C4F83EC6DD}" srcOrd="1" destOrd="0" parTransId="{4365E59C-3339-144C-AEE3-4318C1E5DBE0}" sibTransId="{E8EF745D-CE40-F243-8BED-7ECBFCC48391}"/>
    <dgm:cxn modelId="{5F6986C4-55A1-EB43-A5C8-961E4C68F3D0}" type="presOf" srcId="{6B596B85-2A1E-8B43-A048-B3EA1D51CDCA}" destId="{AAA96069-6CCD-FC46-AF05-EFD9C54470A1}" srcOrd="0" destOrd="0" presId="urn:microsoft.com/office/officeart/2005/8/layout/radial6"/>
    <dgm:cxn modelId="{25B44CDC-8020-F749-BC0C-49A8D2A88E56}" type="presOf" srcId="{AC6298B4-28C7-6149-A4F2-DCFEE6F7A25E}" destId="{F58F6001-85F6-824C-88AE-CF0263B36A08}" srcOrd="0" destOrd="0" presId="urn:microsoft.com/office/officeart/2005/8/layout/radial6"/>
    <dgm:cxn modelId="{C32178E3-77AB-5940-A073-7AB1645678BA}" type="presOf" srcId="{26D1CF1D-FDF8-0F4A-81AC-D06B20513552}" destId="{97EF1F67-6A9F-A84E-A5AD-A241FB79084C}" srcOrd="0" destOrd="0" presId="urn:microsoft.com/office/officeart/2005/8/layout/radial6"/>
    <dgm:cxn modelId="{6FFAF4EA-EE99-D640-93A2-3A4AA41ACB2B}" type="presOf" srcId="{6659006F-EF4F-6B4D-BC62-C59F8A710F7F}" destId="{E2CBCECD-5021-0A47-A0B3-E1BF77EE49E6}" srcOrd="0" destOrd="0" presId="urn:microsoft.com/office/officeart/2005/8/layout/radial6"/>
    <dgm:cxn modelId="{7BA906F8-04BE-814A-8B54-34C9CB593B6F}" type="presOf" srcId="{4FF2480C-D543-ED42-9740-74677EC7EA3E}" destId="{5D8F07DF-57A0-0C46-8F47-E8AA88C3A0EB}" srcOrd="0" destOrd="0" presId="urn:microsoft.com/office/officeart/2005/8/layout/radial6"/>
    <dgm:cxn modelId="{DA1BC330-EDFB-CC44-B8F6-4A7056BDB942}" type="presParOf" srcId="{7546D632-005D-9E4F-9810-706203BC30C5}" destId="{F8222471-7233-514D-B3A1-26E7605F78A8}" srcOrd="0" destOrd="0" presId="urn:microsoft.com/office/officeart/2005/8/layout/radial6"/>
    <dgm:cxn modelId="{BC7A93E0-E21C-FE4D-9F8E-93B01AE872E9}" type="presParOf" srcId="{7546D632-005D-9E4F-9810-706203BC30C5}" destId="{B4DDD374-D5B5-EA48-88AC-62083E69E71B}" srcOrd="1" destOrd="0" presId="urn:microsoft.com/office/officeart/2005/8/layout/radial6"/>
    <dgm:cxn modelId="{F50F16F1-6769-454C-B92B-4B7338C239C6}" type="presParOf" srcId="{7546D632-005D-9E4F-9810-706203BC30C5}" destId="{C1BB0398-8D9B-6640-97FB-4674AF079A8D}" srcOrd="2" destOrd="0" presId="urn:microsoft.com/office/officeart/2005/8/layout/radial6"/>
    <dgm:cxn modelId="{F4B0168F-DC11-ED46-B473-BED195C68B7C}" type="presParOf" srcId="{7546D632-005D-9E4F-9810-706203BC30C5}" destId="{97EF1F67-6A9F-A84E-A5AD-A241FB79084C}" srcOrd="3" destOrd="0" presId="urn:microsoft.com/office/officeart/2005/8/layout/radial6"/>
    <dgm:cxn modelId="{FBED50A5-4095-A541-B67E-50B59D91E4F2}" type="presParOf" srcId="{7546D632-005D-9E4F-9810-706203BC30C5}" destId="{C7BB898C-8AA9-9F4F-8541-B3E646F741B9}" srcOrd="4" destOrd="0" presId="urn:microsoft.com/office/officeart/2005/8/layout/radial6"/>
    <dgm:cxn modelId="{3EE7F528-9FF8-C643-AFEC-C6050ACD5292}" type="presParOf" srcId="{7546D632-005D-9E4F-9810-706203BC30C5}" destId="{844EA7D8-5562-0B41-A912-D3E30F0ECB9D}" srcOrd="5" destOrd="0" presId="urn:microsoft.com/office/officeart/2005/8/layout/radial6"/>
    <dgm:cxn modelId="{D16B0EEF-450C-964D-B611-4BDEEDDC3FB0}" type="presParOf" srcId="{7546D632-005D-9E4F-9810-706203BC30C5}" destId="{4055FE97-66F8-7A45-A873-CADFACB541D5}" srcOrd="6" destOrd="0" presId="urn:microsoft.com/office/officeart/2005/8/layout/radial6"/>
    <dgm:cxn modelId="{1BD0F5B7-E80B-7A4F-9A02-6888D420C1BD}" type="presParOf" srcId="{7546D632-005D-9E4F-9810-706203BC30C5}" destId="{697C3DDE-AB98-6B49-8EA1-87DDBADF6846}" srcOrd="7" destOrd="0" presId="urn:microsoft.com/office/officeart/2005/8/layout/radial6"/>
    <dgm:cxn modelId="{995EB2D7-18CF-1742-A1E8-B58E286BF08B}" type="presParOf" srcId="{7546D632-005D-9E4F-9810-706203BC30C5}" destId="{AA65497F-9FBE-5C41-A162-A3279EB78D7A}" srcOrd="8" destOrd="0" presId="urn:microsoft.com/office/officeart/2005/8/layout/radial6"/>
    <dgm:cxn modelId="{76DD3A34-D373-CB4B-B522-11FC74146940}" type="presParOf" srcId="{7546D632-005D-9E4F-9810-706203BC30C5}" destId="{7706EA7C-DCCF-3D4B-A285-785E56E8B36A}" srcOrd="9" destOrd="0" presId="urn:microsoft.com/office/officeart/2005/8/layout/radial6"/>
    <dgm:cxn modelId="{2E35F125-14C5-0341-AEC3-B4B572B6CF10}" type="presParOf" srcId="{7546D632-005D-9E4F-9810-706203BC30C5}" destId="{DF10818D-5A80-5548-9B28-8F7840A514CF}" srcOrd="10" destOrd="0" presId="urn:microsoft.com/office/officeart/2005/8/layout/radial6"/>
    <dgm:cxn modelId="{82B84D3D-9C54-2148-8E7A-5BA6C6B6B197}" type="presParOf" srcId="{7546D632-005D-9E4F-9810-706203BC30C5}" destId="{D43061D3-236E-D24A-91D2-C5304B1F61C6}" srcOrd="11" destOrd="0" presId="urn:microsoft.com/office/officeart/2005/8/layout/radial6"/>
    <dgm:cxn modelId="{23535CB5-0AE6-D048-A617-EB81314C0423}" type="presParOf" srcId="{7546D632-005D-9E4F-9810-706203BC30C5}" destId="{5F1DFC32-0EF7-C04C-B6AF-65C468B84DAF}" srcOrd="12" destOrd="0" presId="urn:microsoft.com/office/officeart/2005/8/layout/radial6"/>
    <dgm:cxn modelId="{572B890C-F02A-E347-8D39-E7DD5BA86C5E}" type="presParOf" srcId="{7546D632-005D-9E4F-9810-706203BC30C5}" destId="{5D8F07DF-57A0-0C46-8F47-E8AA88C3A0EB}" srcOrd="13" destOrd="0" presId="urn:microsoft.com/office/officeart/2005/8/layout/radial6"/>
    <dgm:cxn modelId="{7279EF0F-6C1E-634B-B9D2-1022230869EA}" type="presParOf" srcId="{7546D632-005D-9E4F-9810-706203BC30C5}" destId="{D5D49BF0-B9F4-584C-80A9-FBF5A3104FA7}" srcOrd="14" destOrd="0" presId="urn:microsoft.com/office/officeart/2005/8/layout/radial6"/>
    <dgm:cxn modelId="{8FD2F87C-ED13-5142-9609-0124E66A1ACE}" type="presParOf" srcId="{7546D632-005D-9E4F-9810-706203BC30C5}" destId="{795CC4DC-C1B6-3641-B5EF-8789E69E7A92}" srcOrd="15" destOrd="0" presId="urn:microsoft.com/office/officeart/2005/8/layout/radial6"/>
    <dgm:cxn modelId="{E3D63E97-EDE3-5C47-A3E3-65EB2B56E873}" type="presParOf" srcId="{7546D632-005D-9E4F-9810-706203BC30C5}" destId="{F58F6001-85F6-824C-88AE-CF0263B36A08}" srcOrd="16" destOrd="0" presId="urn:microsoft.com/office/officeart/2005/8/layout/radial6"/>
    <dgm:cxn modelId="{27467752-82A9-3E4F-986E-EE7C148B0CBB}" type="presParOf" srcId="{7546D632-005D-9E4F-9810-706203BC30C5}" destId="{279C4A8A-5427-4642-8EA8-8A1C74964F8F}" srcOrd="17" destOrd="0" presId="urn:microsoft.com/office/officeart/2005/8/layout/radial6"/>
    <dgm:cxn modelId="{8CADDDA4-CC80-EB4D-9777-A2890674CB52}" type="presParOf" srcId="{7546D632-005D-9E4F-9810-706203BC30C5}" destId="{CB8A2CE4-46DB-C140-A890-E90226AD3862}" srcOrd="18" destOrd="0" presId="urn:microsoft.com/office/officeart/2005/8/layout/radial6"/>
    <dgm:cxn modelId="{BAC4DF8E-D619-DA49-893A-64C8701A51C2}" type="presParOf" srcId="{7546D632-005D-9E4F-9810-706203BC30C5}" destId="{AAA96069-6CCD-FC46-AF05-EFD9C54470A1}" srcOrd="19" destOrd="0" presId="urn:microsoft.com/office/officeart/2005/8/layout/radial6"/>
    <dgm:cxn modelId="{4252B56C-1C00-574E-85FB-85A6800D88DD}" type="presParOf" srcId="{7546D632-005D-9E4F-9810-706203BC30C5}" destId="{DDF41062-C519-A545-B80A-7AF67D949D14}" srcOrd="20" destOrd="0" presId="urn:microsoft.com/office/officeart/2005/8/layout/radial6"/>
    <dgm:cxn modelId="{9CAD8CDB-B223-F84D-AA4D-B66336AFAF22}" type="presParOf" srcId="{7546D632-005D-9E4F-9810-706203BC30C5}" destId="{E2CBCECD-5021-0A47-A0B3-E1BF77EE49E6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B5B95-FB19-7D4C-AB22-0C692B4765F5}">
      <dsp:nvSpPr>
        <dsp:cNvPr id="0" name=""/>
        <dsp:cNvSpPr/>
      </dsp:nvSpPr>
      <dsp:spPr>
        <a:xfrm>
          <a:off x="905" y="1129153"/>
          <a:ext cx="1808784" cy="723513"/>
        </a:xfrm>
        <a:prstGeom prst="chevron">
          <a:avLst/>
        </a:prstGeom>
        <a:solidFill>
          <a:srgbClr val="02401C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Energy at inlet</a:t>
          </a:r>
          <a:endParaRPr lang="en-PK" sz="1800" b="1" kern="1200" dirty="0">
            <a:solidFill>
              <a:schemeClr val="bg1"/>
            </a:solidFill>
          </a:endParaRPr>
        </a:p>
      </dsp:txBody>
      <dsp:txXfrm>
        <a:off x="362662" y="1129153"/>
        <a:ext cx="1085271" cy="723513"/>
      </dsp:txXfrm>
    </dsp:sp>
    <dsp:sp modelId="{1C83D5EA-397C-9E4B-8021-8D6E4EC42B1C}">
      <dsp:nvSpPr>
        <dsp:cNvPr id="0" name=""/>
        <dsp:cNvSpPr/>
      </dsp:nvSpPr>
      <dsp:spPr>
        <a:xfrm>
          <a:off x="1574547" y="1190651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>
              <a:solidFill>
                <a:schemeClr val="bg1"/>
              </a:solidFill>
            </a:rPr>
            <a:t>Impulse</a:t>
          </a:r>
          <a:endParaRPr lang="en-PK" sz="1500" b="0" kern="1200" dirty="0">
            <a:solidFill>
              <a:schemeClr val="bg1"/>
            </a:solidFill>
          </a:endParaRPr>
        </a:p>
      </dsp:txBody>
      <dsp:txXfrm>
        <a:off x="1874805" y="1190651"/>
        <a:ext cx="900774" cy="600516"/>
      </dsp:txXfrm>
    </dsp:sp>
    <dsp:sp modelId="{09F2F283-D7CB-CC4F-9670-5A5465FE857D}">
      <dsp:nvSpPr>
        <dsp:cNvPr id="0" name=""/>
        <dsp:cNvSpPr/>
      </dsp:nvSpPr>
      <dsp:spPr>
        <a:xfrm>
          <a:off x="2865658" y="1190651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>
              <a:solidFill>
                <a:schemeClr val="bg1"/>
              </a:solidFill>
            </a:rPr>
            <a:t>Reaction</a:t>
          </a:r>
          <a:endParaRPr lang="en-PK" sz="1500" b="0" kern="1200" dirty="0">
            <a:solidFill>
              <a:schemeClr val="bg1"/>
            </a:solidFill>
          </a:endParaRPr>
        </a:p>
      </dsp:txBody>
      <dsp:txXfrm>
        <a:off x="3165916" y="1190651"/>
        <a:ext cx="900774" cy="600516"/>
      </dsp:txXfrm>
    </dsp:sp>
    <dsp:sp modelId="{8D45A647-9B83-7B44-8269-663A5019B10D}">
      <dsp:nvSpPr>
        <dsp:cNvPr id="0" name=""/>
        <dsp:cNvSpPr/>
      </dsp:nvSpPr>
      <dsp:spPr>
        <a:xfrm>
          <a:off x="905" y="1953958"/>
          <a:ext cx="1808784" cy="723513"/>
        </a:xfrm>
        <a:prstGeom prst="chevron">
          <a:avLst/>
        </a:prstGeom>
        <a:solidFill>
          <a:srgbClr val="02401C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Direction of flow</a:t>
          </a:r>
          <a:endParaRPr lang="en-PK" sz="1800" b="1" kern="1200" dirty="0">
            <a:solidFill>
              <a:schemeClr val="bg1"/>
            </a:solidFill>
          </a:endParaRPr>
        </a:p>
      </dsp:txBody>
      <dsp:txXfrm>
        <a:off x="362662" y="1953958"/>
        <a:ext cx="1085271" cy="723513"/>
      </dsp:txXfrm>
    </dsp:sp>
    <dsp:sp modelId="{FF588E4D-FB7C-6746-AFEF-36347BBC8138}">
      <dsp:nvSpPr>
        <dsp:cNvPr id="0" name=""/>
        <dsp:cNvSpPr/>
      </dsp:nvSpPr>
      <dsp:spPr>
        <a:xfrm>
          <a:off x="1574547" y="2015457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Tangential</a:t>
          </a:r>
          <a:endParaRPr lang="en-PK" sz="1500" kern="1200" dirty="0">
            <a:solidFill>
              <a:schemeClr val="bg1"/>
            </a:solidFill>
          </a:endParaRPr>
        </a:p>
      </dsp:txBody>
      <dsp:txXfrm>
        <a:off x="1874805" y="2015457"/>
        <a:ext cx="900774" cy="600516"/>
      </dsp:txXfrm>
    </dsp:sp>
    <dsp:sp modelId="{29F9515D-6C5C-A548-88A3-44A230FBE6A1}">
      <dsp:nvSpPr>
        <dsp:cNvPr id="0" name=""/>
        <dsp:cNvSpPr/>
      </dsp:nvSpPr>
      <dsp:spPr>
        <a:xfrm>
          <a:off x="2865658" y="2015457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bg1"/>
              </a:solidFill>
            </a:rPr>
            <a:t>Radial</a:t>
          </a:r>
          <a:endParaRPr lang="en-PK" sz="1500" kern="1200" dirty="0">
            <a:solidFill>
              <a:schemeClr val="bg1"/>
            </a:solidFill>
          </a:endParaRPr>
        </a:p>
      </dsp:txBody>
      <dsp:txXfrm>
        <a:off x="3165916" y="2015457"/>
        <a:ext cx="900774" cy="600516"/>
      </dsp:txXfrm>
    </dsp:sp>
    <dsp:sp modelId="{D3001433-9F54-D548-871B-900811E3DB6C}">
      <dsp:nvSpPr>
        <dsp:cNvPr id="0" name=""/>
        <dsp:cNvSpPr/>
      </dsp:nvSpPr>
      <dsp:spPr>
        <a:xfrm>
          <a:off x="4156768" y="2015457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bg1"/>
              </a:solidFill>
            </a:rPr>
            <a:t>Axial</a:t>
          </a:r>
          <a:endParaRPr lang="en-PK" sz="1500" kern="1200" dirty="0">
            <a:solidFill>
              <a:schemeClr val="bg1"/>
            </a:solidFill>
          </a:endParaRPr>
        </a:p>
      </dsp:txBody>
      <dsp:txXfrm>
        <a:off x="4457026" y="2015457"/>
        <a:ext cx="900774" cy="600516"/>
      </dsp:txXfrm>
    </dsp:sp>
    <dsp:sp modelId="{ECCF8CCE-5472-1D4D-8A5A-9A71445E9A66}">
      <dsp:nvSpPr>
        <dsp:cNvPr id="0" name=""/>
        <dsp:cNvSpPr/>
      </dsp:nvSpPr>
      <dsp:spPr>
        <a:xfrm>
          <a:off x="5447878" y="2015457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bg1"/>
              </a:solidFill>
            </a:rPr>
            <a:t>Cross</a:t>
          </a:r>
          <a:endParaRPr lang="en-PK" sz="1500" kern="1200" dirty="0">
            <a:solidFill>
              <a:schemeClr val="bg1"/>
            </a:solidFill>
          </a:endParaRPr>
        </a:p>
      </dsp:txBody>
      <dsp:txXfrm>
        <a:off x="5748136" y="2015457"/>
        <a:ext cx="900774" cy="600516"/>
      </dsp:txXfrm>
    </dsp:sp>
    <dsp:sp modelId="{4F25696D-B4FA-0741-9C08-E07ED2C77EAC}">
      <dsp:nvSpPr>
        <dsp:cNvPr id="0" name=""/>
        <dsp:cNvSpPr/>
      </dsp:nvSpPr>
      <dsp:spPr>
        <a:xfrm>
          <a:off x="905" y="2778764"/>
          <a:ext cx="1808784" cy="723513"/>
        </a:xfrm>
        <a:prstGeom prst="chevron">
          <a:avLst/>
        </a:prstGeom>
        <a:solidFill>
          <a:srgbClr val="02401C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Head</a:t>
          </a:r>
          <a:endParaRPr lang="en-PK" sz="1800" b="1" kern="1200" dirty="0">
            <a:solidFill>
              <a:schemeClr val="bg1"/>
            </a:solidFill>
          </a:endParaRPr>
        </a:p>
      </dsp:txBody>
      <dsp:txXfrm>
        <a:off x="362662" y="2778764"/>
        <a:ext cx="1085271" cy="723513"/>
      </dsp:txXfrm>
    </dsp:sp>
    <dsp:sp modelId="{6A9D579F-24A2-804C-856E-35D6BC6EB708}">
      <dsp:nvSpPr>
        <dsp:cNvPr id="0" name=""/>
        <dsp:cNvSpPr/>
      </dsp:nvSpPr>
      <dsp:spPr>
        <a:xfrm>
          <a:off x="1574547" y="2840263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>
              <a:solidFill>
                <a:schemeClr val="bg1"/>
              </a:solidFill>
            </a:rPr>
            <a:t>High</a:t>
          </a:r>
          <a:endParaRPr lang="en-PK" sz="1500" b="0" kern="1200" dirty="0">
            <a:solidFill>
              <a:schemeClr val="bg1"/>
            </a:solidFill>
          </a:endParaRPr>
        </a:p>
      </dsp:txBody>
      <dsp:txXfrm>
        <a:off x="1874805" y="2840263"/>
        <a:ext cx="900774" cy="600516"/>
      </dsp:txXfrm>
    </dsp:sp>
    <dsp:sp modelId="{5A2B910F-1BEF-9044-AA89-CA3B1E096752}">
      <dsp:nvSpPr>
        <dsp:cNvPr id="0" name=""/>
        <dsp:cNvSpPr/>
      </dsp:nvSpPr>
      <dsp:spPr>
        <a:xfrm>
          <a:off x="2865658" y="2840263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>
              <a:solidFill>
                <a:schemeClr val="bg1"/>
              </a:solidFill>
            </a:rPr>
            <a:t>Medium</a:t>
          </a:r>
          <a:endParaRPr lang="en-PK" sz="1500" b="0" kern="1200" dirty="0">
            <a:solidFill>
              <a:schemeClr val="bg1"/>
            </a:solidFill>
          </a:endParaRPr>
        </a:p>
      </dsp:txBody>
      <dsp:txXfrm>
        <a:off x="3165916" y="2840263"/>
        <a:ext cx="900774" cy="600516"/>
      </dsp:txXfrm>
    </dsp:sp>
    <dsp:sp modelId="{98F93BA1-EE3A-8C40-BB37-825E00AC7C35}">
      <dsp:nvSpPr>
        <dsp:cNvPr id="0" name=""/>
        <dsp:cNvSpPr/>
      </dsp:nvSpPr>
      <dsp:spPr>
        <a:xfrm>
          <a:off x="4156768" y="2840263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>
              <a:solidFill>
                <a:schemeClr val="bg1"/>
              </a:solidFill>
            </a:rPr>
            <a:t>Low</a:t>
          </a:r>
          <a:endParaRPr lang="en-PK" sz="1500" b="0" kern="1200" dirty="0">
            <a:solidFill>
              <a:schemeClr val="bg1"/>
            </a:solidFill>
          </a:endParaRPr>
        </a:p>
      </dsp:txBody>
      <dsp:txXfrm>
        <a:off x="4457026" y="2840263"/>
        <a:ext cx="900774" cy="600516"/>
      </dsp:txXfrm>
    </dsp:sp>
    <dsp:sp modelId="{45EAC893-C7C8-AA46-811E-20537EDDFAD1}">
      <dsp:nvSpPr>
        <dsp:cNvPr id="0" name=""/>
        <dsp:cNvSpPr/>
      </dsp:nvSpPr>
      <dsp:spPr>
        <a:xfrm>
          <a:off x="905" y="3603570"/>
          <a:ext cx="1808784" cy="723513"/>
        </a:xfrm>
        <a:prstGeom prst="chevron">
          <a:avLst/>
        </a:prstGeom>
        <a:solidFill>
          <a:srgbClr val="02401C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RPM</a:t>
          </a:r>
          <a:endParaRPr lang="en-PK" sz="1800" b="1" kern="1200" dirty="0">
            <a:solidFill>
              <a:schemeClr val="bg1"/>
            </a:solidFill>
          </a:endParaRPr>
        </a:p>
      </dsp:txBody>
      <dsp:txXfrm>
        <a:off x="362662" y="3603570"/>
        <a:ext cx="1085271" cy="723513"/>
      </dsp:txXfrm>
    </dsp:sp>
    <dsp:sp modelId="{D86B2469-BAB3-6043-9F6A-E277ACBA8C18}">
      <dsp:nvSpPr>
        <dsp:cNvPr id="0" name=""/>
        <dsp:cNvSpPr/>
      </dsp:nvSpPr>
      <dsp:spPr>
        <a:xfrm>
          <a:off x="1574547" y="3665068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chemeClr val="bg1"/>
              </a:solidFill>
            </a:rPr>
            <a:t>High</a:t>
          </a:r>
          <a:endParaRPr lang="en-PK" sz="1500" b="0" kern="1200" dirty="0">
            <a:solidFill>
              <a:schemeClr val="bg1"/>
            </a:solidFill>
          </a:endParaRPr>
        </a:p>
      </dsp:txBody>
      <dsp:txXfrm>
        <a:off x="1874805" y="3665068"/>
        <a:ext cx="900774" cy="600516"/>
      </dsp:txXfrm>
    </dsp:sp>
    <dsp:sp modelId="{3956F993-4FEB-F04A-9A92-DA1CB7D340F2}">
      <dsp:nvSpPr>
        <dsp:cNvPr id="0" name=""/>
        <dsp:cNvSpPr/>
      </dsp:nvSpPr>
      <dsp:spPr>
        <a:xfrm>
          <a:off x="2865658" y="3665068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chemeClr val="bg1"/>
              </a:solidFill>
            </a:rPr>
            <a:t>Medium</a:t>
          </a:r>
          <a:endParaRPr lang="en-PK" sz="1500" b="0" kern="1200" dirty="0">
            <a:solidFill>
              <a:schemeClr val="bg1"/>
            </a:solidFill>
          </a:endParaRPr>
        </a:p>
      </dsp:txBody>
      <dsp:txXfrm>
        <a:off x="3165916" y="3665068"/>
        <a:ext cx="900774" cy="600516"/>
      </dsp:txXfrm>
    </dsp:sp>
    <dsp:sp modelId="{BB3A565E-F820-B041-B8B3-F722C0EE23DD}">
      <dsp:nvSpPr>
        <dsp:cNvPr id="0" name=""/>
        <dsp:cNvSpPr/>
      </dsp:nvSpPr>
      <dsp:spPr>
        <a:xfrm>
          <a:off x="4156768" y="3665068"/>
          <a:ext cx="1501290" cy="600516"/>
        </a:xfrm>
        <a:prstGeom prst="chevron">
          <a:avLst/>
        </a:prstGeom>
        <a:solidFill>
          <a:srgbClr val="44AD5D"/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chemeClr val="bg1"/>
              </a:solidFill>
            </a:rPr>
            <a:t>Low</a:t>
          </a:r>
          <a:endParaRPr lang="en-PK" sz="1500" b="0" kern="1200" dirty="0">
            <a:solidFill>
              <a:schemeClr val="bg1"/>
            </a:solidFill>
          </a:endParaRPr>
        </a:p>
      </dsp:txBody>
      <dsp:txXfrm>
        <a:off x="4457026" y="3665068"/>
        <a:ext cx="900774" cy="6005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AD43E-D4D2-B542-90CA-7DF6F6AC2FF0}">
      <dsp:nvSpPr>
        <dsp:cNvPr id="0" name=""/>
        <dsp:cNvSpPr/>
      </dsp:nvSpPr>
      <dsp:spPr>
        <a:xfrm rot="5400000">
          <a:off x="2939227" y="249711"/>
          <a:ext cx="1930400" cy="1679448"/>
        </a:xfrm>
        <a:prstGeom prst="hexagon">
          <a:avLst>
            <a:gd name="adj" fmla="val 25000"/>
            <a:gd name="vf" fmla="val 115470"/>
          </a:avLst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baseline="0" dirty="0"/>
            <a:t>Pelton turbine</a:t>
          </a:r>
          <a:endParaRPr lang="en-GB" sz="2500" kern="1200" dirty="0"/>
        </a:p>
      </dsp:txBody>
      <dsp:txXfrm rot="-5400000">
        <a:off x="3326417" y="425056"/>
        <a:ext cx="1156020" cy="1328758"/>
      </dsp:txXfrm>
    </dsp:sp>
    <dsp:sp modelId="{763FB4BF-3430-7E4E-8A31-A2A4FA5988B0}">
      <dsp:nvSpPr>
        <dsp:cNvPr id="0" name=""/>
        <dsp:cNvSpPr/>
      </dsp:nvSpPr>
      <dsp:spPr>
        <a:xfrm>
          <a:off x="4795113" y="510315"/>
          <a:ext cx="2154326" cy="1158240"/>
        </a:xfrm>
        <a:prstGeom prst="rect">
          <a:avLst/>
        </a:prstGeom>
        <a:solidFill>
          <a:srgbClr val="44AD5D">
            <a:alpha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Impulse turbine</a:t>
          </a:r>
          <a:endParaRPr lang="en-GB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High head</a:t>
          </a:r>
          <a:endParaRPr lang="en-GB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Low discharge</a:t>
          </a:r>
          <a:endParaRPr lang="en-GB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Low speed</a:t>
          </a:r>
          <a:endParaRPr lang="en-GB" sz="1500" kern="1200" dirty="0">
            <a:solidFill>
              <a:schemeClr val="bg1"/>
            </a:solidFill>
          </a:endParaRPr>
        </a:p>
      </dsp:txBody>
      <dsp:txXfrm>
        <a:off x="4795113" y="510315"/>
        <a:ext cx="2154326" cy="1158240"/>
      </dsp:txXfrm>
    </dsp:sp>
    <dsp:sp modelId="{797652B5-9923-DA41-AB81-78A2FD503028}">
      <dsp:nvSpPr>
        <dsp:cNvPr id="0" name=""/>
        <dsp:cNvSpPr/>
      </dsp:nvSpPr>
      <dsp:spPr>
        <a:xfrm rot="5400000">
          <a:off x="1125423" y="249711"/>
          <a:ext cx="1930400" cy="167944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512613" y="425056"/>
        <a:ext cx="1156020" cy="1328758"/>
      </dsp:txXfrm>
    </dsp:sp>
    <dsp:sp modelId="{F910B6FB-8C5E-A54A-8D66-9B94B8E81816}">
      <dsp:nvSpPr>
        <dsp:cNvPr id="0" name=""/>
        <dsp:cNvSpPr/>
      </dsp:nvSpPr>
      <dsp:spPr>
        <a:xfrm rot="5400000">
          <a:off x="2028850" y="1888235"/>
          <a:ext cx="1930400" cy="1679448"/>
        </a:xfrm>
        <a:prstGeom prst="hexagon">
          <a:avLst>
            <a:gd name="adj" fmla="val 25000"/>
            <a:gd name="vf" fmla="val 115470"/>
          </a:avLst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baseline="0"/>
            <a:t>Francis turbine</a:t>
          </a:r>
          <a:endParaRPr lang="en-GB" sz="2500" kern="1200"/>
        </a:p>
      </dsp:txBody>
      <dsp:txXfrm rot="-5400000">
        <a:off x="2416040" y="2063580"/>
        <a:ext cx="1156020" cy="1328758"/>
      </dsp:txXfrm>
    </dsp:sp>
    <dsp:sp modelId="{E84E57F3-9DBB-2043-8BC2-07C5A3773ABC}">
      <dsp:nvSpPr>
        <dsp:cNvPr id="0" name=""/>
        <dsp:cNvSpPr/>
      </dsp:nvSpPr>
      <dsp:spPr>
        <a:xfrm>
          <a:off x="0" y="2148839"/>
          <a:ext cx="2084831" cy="1158240"/>
        </a:xfrm>
        <a:prstGeom prst="rect">
          <a:avLst/>
        </a:prstGeom>
        <a:solidFill>
          <a:srgbClr val="44AD5D">
            <a:alpha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Reaction turbine</a:t>
          </a:r>
          <a:endParaRPr lang="en-GB" sz="1500" kern="1200" dirty="0">
            <a:solidFill>
              <a:schemeClr val="bg1"/>
            </a:solidFill>
          </a:endParaRPr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Medium head</a:t>
          </a:r>
          <a:endParaRPr lang="en-GB" sz="1500" kern="1200" dirty="0">
            <a:solidFill>
              <a:schemeClr val="bg1"/>
            </a:solidFill>
          </a:endParaRPr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Medium discharge</a:t>
          </a:r>
          <a:endParaRPr lang="en-GB" sz="1500" kern="1200" dirty="0">
            <a:solidFill>
              <a:schemeClr val="bg1"/>
            </a:solidFill>
          </a:endParaRPr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Medium speed</a:t>
          </a:r>
          <a:endParaRPr lang="en-GB" sz="1500" kern="1200" dirty="0">
            <a:solidFill>
              <a:schemeClr val="bg1"/>
            </a:solidFill>
          </a:endParaRPr>
        </a:p>
      </dsp:txBody>
      <dsp:txXfrm>
        <a:off x="0" y="2148839"/>
        <a:ext cx="2084831" cy="1158240"/>
      </dsp:txXfrm>
    </dsp:sp>
    <dsp:sp modelId="{63FFE1F0-CDDA-334D-9CB8-B5288B17F7FD}">
      <dsp:nvSpPr>
        <dsp:cNvPr id="0" name=""/>
        <dsp:cNvSpPr/>
      </dsp:nvSpPr>
      <dsp:spPr>
        <a:xfrm rot="5400000">
          <a:off x="3842654" y="1888235"/>
          <a:ext cx="1930400" cy="167944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4229844" y="2063580"/>
        <a:ext cx="1156020" cy="1328758"/>
      </dsp:txXfrm>
    </dsp:sp>
    <dsp:sp modelId="{0DA4A728-8AD5-A34E-B8CA-9EA4F55CB668}">
      <dsp:nvSpPr>
        <dsp:cNvPr id="0" name=""/>
        <dsp:cNvSpPr/>
      </dsp:nvSpPr>
      <dsp:spPr>
        <a:xfrm rot="5400000">
          <a:off x="2939227" y="3526759"/>
          <a:ext cx="1930400" cy="1679448"/>
        </a:xfrm>
        <a:prstGeom prst="hexagon">
          <a:avLst>
            <a:gd name="adj" fmla="val 25000"/>
            <a:gd name="vf" fmla="val 115470"/>
          </a:avLst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baseline="0"/>
            <a:t>Kaplan turbine</a:t>
          </a:r>
          <a:endParaRPr lang="en-GB" sz="2500" kern="1200"/>
        </a:p>
      </dsp:txBody>
      <dsp:txXfrm rot="-5400000">
        <a:off x="3326417" y="3702104"/>
        <a:ext cx="1156020" cy="1328758"/>
      </dsp:txXfrm>
    </dsp:sp>
    <dsp:sp modelId="{40E4A636-3587-F046-946E-FA7192934F08}">
      <dsp:nvSpPr>
        <dsp:cNvPr id="0" name=""/>
        <dsp:cNvSpPr/>
      </dsp:nvSpPr>
      <dsp:spPr>
        <a:xfrm>
          <a:off x="4795113" y="3787363"/>
          <a:ext cx="2154326" cy="1158240"/>
        </a:xfrm>
        <a:prstGeom prst="rect">
          <a:avLst/>
        </a:prstGeom>
        <a:solidFill>
          <a:srgbClr val="44AD5D">
            <a:alpha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Reaction turbine</a:t>
          </a:r>
          <a:endParaRPr lang="en-GB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Low head</a:t>
          </a:r>
          <a:endParaRPr lang="en-GB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High discharge</a:t>
          </a:r>
          <a:endParaRPr lang="en-GB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baseline="0" dirty="0">
              <a:solidFill>
                <a:schemeClr val="bg1"/>
              </a:solidFill>
            </a:rPr>
            <a:t>High speed</a:t>
          </a:r>
          <a:endParaRPr lang="en-GB" sz="1500" kern="1200" dirty="0">
            <a:solidFill>
              <a:schemeClr val="bg1"/>
            </a:solidFill>
          </a:endParaRPr>
        </a:p>
      </dsp:txBody>
      <dsp:txXfrm>
        <a:off x="4795113" y="3787363"/>
        <a:ext cx="2154326" cy="1158240"/>
      </dsp:txXfrm>
    </dsp:sp>
    <dsp:sp modelId="{306205A0-A30B-1047-96DF-6414803DF409}">
      <dsp:nvSpPr>
        <dsp:cNvPr id="0" name=""/>
        <dsp:cNvSpPr/>
      </dsp:nvSpPr>
      <dsp:spPr>
        <a:xfrm rot="5400000">
          <a:off x="1125423" y="3526759"/>
          <a:ext cx="1930400" cy="167944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512613" y="3702104"/>
        <a:ext cx="1156020" cy="1328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D79F8-4137-AD46-A971-B6DBD6EC6733}">
      <dsp:nvSpPr>
        <dsp:cNvPr id="0" name=""/>
        <dsp:cNvSpPr/>
      </dsp:nvSpPr>
      <dsp:spPr>
        <a:xfrm>
          <a:off x="2757292" y="2010373"/>
          <a:ext cx="1435489" cy="1435489"/>
        </a:xfrm>
        <a:prstGeom prst="ellipse">
          <a:avLst/>
        </a:prstGeom>
        <a:solidFill>
          <a:srgbClr val="02401C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baseline="0"/>
            <a:t>Turbine protection</a:t>
          </a:r>
          <a:endParaRPr lang="en-GB" sz="1500" kern="1200"/>
        </a:p>
      </dsp:txBody>
      <dsp:txXfrm>
        <a:off x="2967514" y="2220595"/>
        <a:ext cx="1015045" cy="1015045"/>
      </dsp:txXfrm>
    </dsp:sp>
    <dsp:sp modelId="{D7D549DA-5390-B740-A623-3AE2168F52AA}">
      <dsp:nvSpPr>
        <dsp:cNvPr id="0" name=""/>
        <dsp:cNvSpPr/>
      </dsp:nvSpPr>
      <dsp:spPr>
        <a:xfrm rot="16200000">
          <a:off x="3323360" y="1488743"/>
          <a:ext cx="303353" cy="488066"/>
        </a:xfrm>
        <a:prstGeom prst="rightArrow">
          <a:avLst>
            <a:gd name="adj1" fmla="val 60000"/>
            <a:gd name="adj2" fmla="val 50000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368863" y="1631859"/>
        <a:ext cx="212347" cy="292840"/>
      </dsp:txXfrm>
    </dsp:sp>
    <dsp:sp modelId="{197D54B1-6AE4-6F44-B321-FD7A3E5072A0}">
      <dsp:nvSpPr>
        <dsp:cNvPr id="0" name=""/>
        <dsp:cNvSpPr/>
      </dsp:nvSpPr>
      <dsp:spPr>
        <a:xfrm>
          <a:off x="2757292" y="2519"/>
          <a:ext cx="1435489" cy="1435489"/>
        </a:xfrm>
        <a:prstGeom prst="ellipse">
          <a:avLst/>
        </a:prstGeom>
        <a:solidFill>
          <a:srgbClr val="02401C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/>
            <a:t>Inlet screens and trash rack</a:t>
          </a:r>
          <a:endParaRPr lang="en-GB" sz="1400" kern="1200" dirty="0"/>
        </a:p>
      </dsp:txBody>
      <dsp:txXfrm>
        <a:off x="2967514" y="212741"/>
        <a:ext cx="1015045" cy="1015045"/>
      </dsp:txXfrm>
    </dsp:sp>
    <dsp:sp modelId="{D27A9374-5228-2042-AE29-0AA7D9941B02}">
      <dsp:nvSpPr>
        <dsp:cNvPr id="0" name=""/>
        <dsp:cNvSpPr/>
      </dsp:nvSpPr>
      <dsp:spPr>
        <a:xfrm rot="19800000">
          <a:off x="4185351" y="1986414"/>
          <a:ext cx="303353" cy="488066"/>
        </a:xfrm>
        <a:prstGeom prst="rightArrow">
          <a:avLst>
            <a:gd name="adj1" fmla="val 60000"/>
            <a:gd name="adj2" fmla="val 50000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191447" y="2106779"/>
        <a:ext cx="212347" cy="292840"/>
      </dsp:txXfrm>
    </dsp:sp>
    <dsp:sp modelId="{001453B9-8649-2244-8B23-9E6C20069433}">
      <dsp:nvSpPr>
        <dsp:cNvPr id="0" name=""/>
        <dsp:cNvSpPr/>
      </dsp:nvSpPr>
      <dsp:spPr>
        <a:xfrm>
          <a:off x="4496145" y="1006446"/>
          <a:ext cx="1435489" cy="1435489"/>
        </a:xfrm>
        <a:prstGeom prst="ellipse">
          <a:avLst/>
        </a:prstGeom>
        <a:solidFill>
          <a:srgbClr val="02401C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Desander</a:t>
          </a:r>
          <a:endParaRPr lang="en-GB" sz="1400" kern="1200"/>
        </a:p>
      </dsp:txBody>
      <dsp:txXfrm>
        <a:off x="4706367" y="1216668"/>
        <a:ext cx="1015045" cy="1015045"/>
      </dsp:txXfrm>
    </dsp:sp>
    <dsp:sp modelId="{EB6CC66C-759C-804E-A5FA-B6E827041362}">
      <dsp:nvSpPr>
        <dsp:cNvPr id="0" name=""/>
        <dsp:cNvSpPr/>
      </dsp:nvSpPr>
      <dsp:spPr>
        <a:xfrm rot="1800000">
          <a:off x="4185351" y="2981756"/>
          <a:ext cx="303353" cy="488066"/>
        </a:xfrm>
        <a:prstGeom prst="rightArrow">
          <a:avLst>
            <a:gd name="adj1" fmla="val 60000"/>
            <a:gd name="adj2" fmla="val 50000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191447" y="3056618"/>
        <a:ext cx="212347" cy="292840"/>
      </dsp:txXfrm>
    </dsp:sp>
    <dsp:sp modelId="{06D4AA0B-2F30-CB48-AC65-DE461EB5F6B2}">
      <dsp:nvSpPr>
        <dsp:cNvPr id="0" name=""/>
        <dsp:cNvSpPr/>
      </dsp:nvSpPr>
      <dsp:spPr>
        <a:xfrm>
          <a:off x="4496145" y="3014301"/>
          <a:ext cx="1435489" cy="1435489"/>
        </a:xfrm>
        <a:prstGeom prst="ellipse">
          <a:avLst/>
        </a:prstGeom>
        <a:solidFill>
          <a:srgbClr val="02401C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Surge tank</a:t>
          </a:r>
          <a:endParaRPr lang="en-GB" sz="1400" kern="1200"/>
        </a:p>
      </dsp:txBody>
      <dsp:txXfrm>
        <a:off x="4706367" y="3224523"/>
        <a:ext cx="1015045" cy="1015045"/>
      </dsp:txXfrm>
    </dsp:sp>
    <dsp:sp modelId="{B036D446-DD06-7D4A-A162-E23C39B97144}">
      <dsp:nvSpPr>
        <dsp:cNvPr id="0" name=""/>
        <dsp:cNvSpPr/>
      </dsp:nvSpPr>
      <dsp:spPr>
        <a:xfrm rot="5400000">
          <a:off x="3323360" y="3479427"/>
          <a:ext cx="303353" cy="488066"/>
        </a:xfrm>
        <a:prstGeom prst="rightArrow">
          <a:avLst>
            <a:gd name="adj1" fmla="val 60000"/>
            <a:gd name="adj2" fmla="val 50000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368863" y="3531537"/>
        <a:ext cx="212347" cy="292840"/>
      </dsp:txXfrm>
    </dsp:sp>
    <dsp:sp modelId="{E3733B00-3DB9-9E44-98AF-D66EA0D51784}">
      <dsp:nvSpPr>
        <dsp:cNvPr id="0" name=""/>
        <dsp:cNvSpPr/>
      </dsp:nvSpPr>
      <dsp:spPr>
        <a:xfrm>
          <a:off x="2757292" y="4018228"/>
          <a:ext cx="1435489" cy="1435489"/>
        </a:xfrm>
        <a:prstGeom prst="ellipse">
          <a:avLst/>
        </a:prstGeom>
        <a:solidFill>
          <a:srgbClr val="02401C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Pressure relief valve </a:t>
          </a:r>
          <a:endParaRPr lang="en-GB" sz="1400" kern="1200"/>
        </a:p>
      </dsp:txBody>
      <dsp:txXfrm>
        <a:off x="2967514" y="4228450"/>
        <a:ext cx="1015045" cy="1015045"/>
      </dsp:txXfrm>
    </dsp:sp>
    <dsp:sp modelId="{B32CE223-1B57-0F45-A9E9-5C6ECB20F41F}">
      <dsp:nvSpPr>
        <dsp:cNvPr id="0" name=""/>
        <dsp:cNvSpPr/>
      </dsp:nvSpPr>
      <dsp:spPr>
        <a:xfrm rot="9000000">
          <a:off x="2461369" y="2981756"/>
          <a:ext cx="303353" cy="488066"/>
        </a:xfrm>
        <a:prstGeom prst="rightArrow">
          <a:avLst>
            <a:gd name="adj1" fmla="val 60000"/>
            <a:gd name="adj2" fmla="val 50000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546279" y="3056618"/>
        <a:ext cx="212347" cy="292840"/>
      </dsp:txXfrm>
    </dsp:sp>
    <dsp:sp modelId="{DDC84FFB-BAE8-3342-98BA-4D9B80F27388}">
      <dsp:nvSpPr>
        <dsp:cNvPr id="0" name=""/>
        <dsp:cNvSpPr/>
      </dsp:nvSpPr>
      <dsp:spPr>
        <a:xfrm>
          <a:off x="1018440" y="3014301"/>
          <a:ext cx="1435489" cy="1435489"/>
        </a:xfrm>
        <a:prstGeom prst="ellipse">
          <a:avLst/>
        </a:prstGeom>
        <a:solidFill>
          <a:srgbClr val="02401C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 dirty="0"/>
            <a:t>Mechanical protection</a:t>
          </a:r>
          <a:endParaRPr lang="en-GB" sz="1400" kern="1200" dirty="0"/>
        </a:p>
      </dsp:txBody>
      <dsp:txXfrm>
        <a:off x="1228662" y="3224523"/>
        <a:ext cx="1015045" cy="1015045"/>
      </dsp:txXfrm>
    </dsp:sp>
    <dsp:sp modelId="{5C99B92C-B3FF-A54A-8B1F-FB0E4EB5CEAC}">
      <dsp:nvSpPr>
        <dsp:cNvPr id="0" name=""/>
        <dsp:cNvSpPr/>
      </dsp:nvSpPr>
      <dsp:spPr>
        <a:xfrm rot="12600000">
          <a:off x="2461369" y="1986414"/>
          <a:ext cx="303353" cy="488066"/>
        </a:xfrm>
        <a:prstGeom prst="rightArrow">
          <a:avLst>
            <a:gd name="adj1" fmla="val 60000"/>
            <a:gd name="adj2" fmla="val 50000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546279" y="2106779"/>
        <a:ext cx="212347" cy="292840"/>
      </dsp:txXfrm>
    </dsp:sp>
    <dsp:sp modelId="{CD868B9D-5614-BA4F-B56D-B31B0C1E6309}">
      <dsp:nvSpPr>
        <dsp:cNvPr id="0" name=""/>
        <dsp:cNvSpPr/>
      </dsp:nvSpPr>
      <dsp:spPr>
        <a:xfrm>
          <a:off x="1018440" y="1006446"/>
          <a:ext cx="1435489" cy="1435489"/>
        </a:xfrm>
        <a:prstGeom prst="ellipse">
          <a:avLst/>
        </a:prstGeom>
        <a:solidFill>
          <a:srgbClr val="02401C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Runner coating</a:t>
          </a:r>
        </a:p>
      </dsp:txBody>
      <dsp:txXfrm>
        <a:off x="1228662" y="1216668"/>
        <a:ext cx="1015045" cy="10150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BCECD-5021-0A47-A0B3-E1BF77EE49E6}">
      <dsp:nvSpPr>
        <dsp:cNvPr id="0" name=""/>
        <dsp:cNvSpPr/>
      </dsp:nvSpPr>
      <dsp:spPr>
        <a:xfrm>
          <a:off x="1209427" y="572645"/>
          <a:ext cx="4530585" cy="4530585"/>
        </a:xfrm>
        <a:prstGeom prst="blockArc">
          <a:avLst>
            <a:gd name="adj1" fmla="val 13114286"/>
            <a:gd name="adj2" fmla="val 16200000"/>
            <a:gd name="adj3" fmla="val 3903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A2CE4-46DB-C140-A890-E90226AD3862}">
      <dsp:nvSpPr>
        <dsp:cNvPr id="0" name=""/>
        <dsp:cNvSpPr/>
      </dsp:nvSpPr>
      <dsp:spPr>
        <a:xfrm>
          <a:off x="1209427" y="572645"/>
          <a:ext cx="4530585" cy="4530585"/>
        </a:xfrm>
        <a:prstGeom prst="blockArc">
          <a:avLst>
            <a:gd name="adj1" fmla="val 10028571"/>
            <a:gd name="adj2" fmla="val 13114286"/>
            <a:gd name="adj3" fmla="val 3903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5CC4DC-C1B6-3641-B5EF-8789E69E7A92}">
      <dsp:nvSpPr>
        <dsp:cNvPr id="0" name=""/>
        <dsp:cNvSpPr/>
      </dsp:nvSpPr>
      <dsp:spPr>
        <a:xfrm>
          <a:off x="1209427" y="572645"/>
          <a:ext cx="4530585" cy="4530585"/>
        </a:xfrm>
        <a:prstGeom prst="blockArc">
          <a:avLst>
            <a:gd name="adj1" fmla="val 6942857"/>
            <a:gd name="adj2" fmla="val 10028571"/>
            <a:gd name="adj3" fmla="val 3903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DFC32-0EF7-C04C-B6AF-65C468B84DAF}">
      <dsp:nvSpPr>
        <dsp:cNvPr id="0" name=""/>
        <dsp:cNvSpPr/>
      </dsp:nvSpPr>
      <dsp:spPr>
        <a:xfrm>
          <a:off x="1209427" y="572645"/>
          <a:ext cx="4530585" cy="4530585"/>
        </a:xfrm>
        <a:prstGeom prst="blockArc">
          <a:avLst>
            <a:gd name="adj1" fmla="val 3857143"/>
            <a:gd name="adj2" fmla="val 6942857"/>
            <a:gd name="adj3" fmla="val 3903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6EA7C-DCCF-3D4B-A285-785E56E8B36A}">
      <dsp:nvSpPr>
        <dsp:cNvPr id="0" name=""/>
        <dsp:cNvSpPr/>
      </dsp:nvSpPr>
      <dsp:spPr>
        <a:xfrm>
          <a:off x="1209427" y="572645"/>
          <a:ext cx="4530585" cy="4530585"/>
        </a:xfrm>
        <a:prstGeom prst="blockArc">
          <a:avLst>
            <a:gd name="adj1" fmla="val 771429"/>
            <a:gd name="adj2" fmla="val 3857143"/>
            <a:gd name="adj3" fmla="val 3903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5FE97-66F8-7A45-A873-CADFACB541D5}">
      <dsp:nvSpPr>
        <dsp:cNvPr id="0" name=""/>
        <dsp:cNvSpPr/>
      </dsp:nvSpPr>
      <dsp:spPr>
        <a:xfrm>
          <a:off x="1209427" y="572645"/>
          <a:ext cx="4530585" cy="4530585"/>
        </a:xfrm>
        <a:prstGeom prst="blockArc">
          <a:avLst>
            <a:gd name="adj1" fmla="val 19285714"/>
            <a:gd name="adj2" fmla="val 771429"/>
            <a:gd name="adj3" fmla="val 3903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F1F67-6A9F-A84E-A5AD-A241FB79084C}">
      <dsp:nvSpPr>
        <dsp:cNvPr id="0" name=""/>
        <dsp:cNvSpPr/>
      </dsp:nvSpPr>
      <dsp:spPr>
        <a:xfrm>
          <a:off x="1209427" y="572645"/>
          <a:ext cx="4530585" cy="4530585"/>
        </a:xfrm>
        <a:prstGeom prst="blockArc">
          <a:avLst>
            <a:gd name="adj1" fmla="val 16200000"/>
            <a:gd name="adj2" fmla="val 19285714"/>
            <a:gd name="adj3" fmla="val 3903"/>
          </a:avLst>
        </a:prstGeom>
        <a:solidFill>
          <a:srgbClr val="44AD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222471-7233-514D-B3A1-26E7605F78A8}">
      <dsp:nvSpPr>
        <dsp:cNvPr id="0" name=""/>
        <dsp:cNvSpPr/>
      </dsp:nvSpPr>
      <dsp:spPr>
        <a:xfrm>
          <a:off x="2597556" y="1960774"/>
          <a:ext cx="1754326" cy="1754326"/>
        </a:xfrm>
        <a:prstGeom prst="ellipse">
          <a:avLst/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 baseline="0" dirty="0"/>
            <a:t>Trip causes</a:t>
          </a:r>
          <a:endParaRPr lang="en-GB" sz="3400" kern="1200" dirty="0"/>
        </a:p>
      </dsp:txBody>
      <dsp:txXfrm>
        <a:off x="2854471" y="2217689"/>
        <a:ext cx="1240496" cy="1240496"/>
      </dsp:txXfrm>
    </dsp:sp>
    <dsp:sp modelId="{B4DDD374-D5B5-EA48-88AC-62083E69E71B}">
      <dsp:nvSpPr>
        <dsp:cNvPr id="0" name=""/>
        <dsp:cNvSpPr/>
      </dsp:nvSpPr>
      <dsp:spPr>
        <a:xfrm>
          <a:off x="2860705" y="2839"/>
          <a:ext cx="1228028" cy="1228028"/>
        </a:xfrm>
        <a:prstGeom prst="ellipse">
          <a:avLst/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 dirty="0"/>
            <a:t>Bearing oil level</a:t>
          </a:r>
          <a:endParaRPr lang="en-GB" sz="1200" kern="1200" dirty="0"/>
        </a:p>
      </dsp:txBody>
      <dsp:txXfrm>
        <a:off x="3040546" y="182680"/>
        <a:ext cx="868346" cy="868346"/>
      </dsp:txXfrm>
    </dsp:sp>
    <dsp:sp modelId="{C7BB898C-8AA9-9F4F-8541-B3E646F741B9}">
      <dsp:nvSpPr>
        <dsp:cNvPr id="0" name=""/>
        <dsp:cNvSpPr/>
      </dsp:nvSpPr>
      <dsp:spPr>
        <a:xfrm>
          <a:off x="4597218" y="839100"/>
          <a:ext cx="1228028" cy="1228028"/>
        </a:xfrm>
        <a:prstGeom prst="ellipse">
          <a:avLst/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 dirty="0"/>
            <a:t>Turbine overspeed</a:t>
          </a:r>
          <a:endParaRPr lang="en-GB" sz="1200" kern="1200" dirty="0"/>
        </a:p>
      </dsp:txBody>
      <dsp:txXfrm>
        <a:off x="4777059" y="1018941"/>
        <a:ext cx="868346" cy="868346"/>
      </dsp:txXfrm>
    </dsp:sp>
    <dsp:sp modelId="{697C3DDE-AB98-6B49-8EA1-87DDBADF6846}">
      <dsp:nvSpPr>
        <dsp:cNvPr id="0" name=""/>
        <dsp:cNvSpPr/>
      </dsp:nvSpPr>
      <dsp:spPr>
        <a:xfrm>
          <a:off x="5026102" y="2718161"/>
          <a:ext cx="1228028" cy="1228028"/>
        </a:xfrm>
        <a:prstGeom prst="ellipse">
          <a:avLst/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 dirty="0"/>
            <a:t>Inlet valve</a:t>
          </a:r>
          <a:endParaRPr lang="en-GB" sz="1200" kern="1200" dirty="0"/>
        </a:p>
      </dsp:txBody>
      <dsp:txXfrm>
        <a:off x="5205943" y="2898002"/>
        <a:ext cx="868346" cy="868346"/>
      </dsp:txXfrm>
    </dsp:sp>
    <dsp:sp modelId="{DF10818D-5A80-5548-9B28-8F7840A514CF}">
      <dsp:nvSpPr>
        <dsp:cNvPr id="0" name=""/>
        <dsp:cNvSpPr/>
      </dsp:nvSpPr>
      <dsp:spPr>
        <a:xfrm>
          <a:off x="3824397" y="4225050"/>
          <a:ext cx="1228028" cy="1228028"/>
        </a:xfrm>
        <a:prstGeom prst="ellipse">
          <a:avLst/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 dirty="0"/>
            <a:t>Pressure relief valve</a:t>
          </a:r>
          <a:endParaRPr lang="en-GB" sz="1200" kern="1200" dirty="0"/>
        </a:p>
      </dsp:txBody>
      <dsp:txXfrm>
        <a:off x="4004238" y="4404891"/>
        <a:ext cx="868346" cy="868346"/>
      </dsp:txXfrm>
    </dsp:sp>
    <dsp:sp modelId="{5D8F07DF-57A0-0C46-8F47-E8AA88C3A0EB}">
      <dsp:nvSpPr>
        <dsp:cNvPr id="0" name=""/>
        <dsp:cNvSpPr/>
      </dsp:nvSpPr>
      <dsp:spPr>
        <a:xfrm>
          <a:off x="1897013" y="4225050"/>
          <a:ext cx="1228028" cy="1228028"/>
        </a:xfrm>
        <a:prstGeom prst="ellipse">
          <a:avLst/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 dirty="0"/>
            <a:t>Vibration monitoring</a:t>
          </a:r>
          <a:endParaRPr lang="en-GB" sz="1200" kern="1200" dirty="0"/>
        </a:p>
      </dsp:txBody>
      <dsp:txXfrm>
        <a:off x="2076854" y="4404891"/>
        <a:ext cx="868346" cy="868346"/>
      </dsp:txXfrm>
    </dsp:sp>
    <dsp:sp modelId="{F58F6001-85F6-824C-88AE-CF0263B36A08}">
      <dsp:nvSpPr>
        <dsp:cNvPr id="0" name=""/>
        <dsp:cNvSpPr/>
      </dsp:nvSpPr>
      <dsp:spPr>
        <a:xfrm>
          <a:off x="695309" y="2718161"/>
          <a:ext cx="1228028" cy="1228028"/>
        </a:xfrm>
        <a:prstGeom prst="ellipse">
          <a:avLst/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/>
            <a:t>Shaft seal </a:t>
          </a:r>
          <a:endParaRPr lang="en-GB" sz="1200" kern="1200"/>
        </a:p>
      </dsp:txBody>
      <dsp:txXfrm>
        <a:off x="875150" y="2898002"/>
        <a:ext cx="868346" cy="868346"/>
      </dsp:txXfrm>
    </dsp:sp>
    <dsp:sp modelId="{AAA96069-6CCD-FC46-AF05-EFD9C54470A1}">
      <dsp:nvSpPr>
        <dsp:cNvPr id="0" name=""/>
        <dsp:cNvSpPr/>
      </dsp:nvSpPr>
      <dsp:spPr>
        <a:xfrm>
          <a:off x="1124192" y="839100"/>
          <a:ext cx="1228028" cy="1228028"/>
        </a:xfrm>
        <a:prstGeom prst="ellipse">
          <a:avLst/>
        </a:prstGeom>
        <a:solidFill>
          <a:srgbClr val="0240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/>
            <a:t>Bearing pad temperature </a:t>
          </a:r>
          <a:endParaRPr lang="en-GB" sz="1200" kern="1200"/>
        </a:p>
      </dsp:txBody>
      <dsp:txXfrm>
        <a:off x="1304033" y="1018941"/>
        <a:ext cx="868346" cy="868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CB750-2153-644C-839D-61D4BD10E0CB}" type="datetimeFigureOut">
              <a:rPr lang="en-US" smtClean="0"/>
              <a:t>5/15/24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7E41E-CD72-AD49-9B08-83F180B0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1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6D4F3DE7-BB99-8A4F-8123-3A9440B03DA4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11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664C-B707-8745-80DA-BAA82AFE48A8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0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6A9AF299-C9E8-7746-AC54-0E02F39AF3BA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1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72F4-09B2-8B41-97B9-F1CD2B72C67C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Avenir" panose="02000503020000020003" pitchFamily="2" charset="0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CEBB235B-94EC-8F4F-ABDF-D6B5DB620D96}" type="datetime1">
              <a:rPr lang="en-GB" smtClean="0"/>
              <a:t>15/05/2024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8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4A36B-BAE4-584A-BE30-FA0B9A919EC7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5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A5E57-F2A7-A84E-B23F-31A828569DA1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72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A56B0-7EE3-764C-81AF-84306CF801F3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D80C-8293-3C40-9236-F222BFA65F8D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48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C95560C2-247D-E044-AD03-DA6E0E370BE2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6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F7B8F98D-1508-9E45-A566-866CDDD5764F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1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31DF623-F4F6-3644-854F-4358DF10FBD8}" type="datetime1">
              <a:rPr lang="en-GB" smtClean="0"/>
              <a:t>15/05/2024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65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74" r:id="rId6"/>
    <p:sldLayoutId id="2147483769" r:id="rId7"/>
    <p:sldLayoutId id="2147483770" r:id="rId8"/>
    <p:sldLayoutId id="2147483771" r:id="rId9"/>
    <p:sldLayoutId id="2147483773" r:id="rId10"/>
    <p:sldLayoutId id="2147483772" r:id="rId11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0" name="Rectangle 107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3D195-ACC4-6D41-B0C2-F326B1248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045" y="1212674"/>
            <a:ext cx="5624118" cy="3284538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b="0" cap="small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Presentation 9:</a:t>
            </a:r>
            <a:b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Dam–Powerhouse </a:t>
            </a:r>
            <a:b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Basics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5A2AF-9B67-E5EC-557C-6B6EB3336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369" y="3338652"/>
            <a:ext cx="5617794" cy="1150937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endParaRPr lang="en-US" sz="2000" dirty="0">
              <a:solidFill>
                <a:srgbClr val="02401C"/>
              </a:solidFill>
              <a:latin typeface="Gill Sans MT" panose="020B0502020104020203" pitchFamily="34" charset="77"/>
            </a:endParaRPr>
          </a:p>
          <a:p>
            <a:pPr>
              <a:lnSpc>
                <a:spcPct val="120000"/>
              </a:lnSpc>
            </a:pPr>
            <a:endParaRPr lang="en-US" sz="2000" dirty="0">
              <a:solidFill>
                <a:srgbClr val="02401C"/>
              </a:solidFill>
              <a:latin typeface="Gill Sans MT" panose="020B0502020104020203" pitchFamily="34" charset="77"/>
            </a:endParaRPr>
          </a:p>
          <a:p>
            <a:pPr>
              <a:lnSpc>
                <a:spcPct val="120000"/>
              </a:lnSpc>
            </a:pPr>
            <a:endParaRPr lang="en-US" sz="2000" dirty="0">
              <a:solidFill>
                <a:srgbClr val="02401C"/>
              </a:solidFill>
              <a:latin typeface="Gill Sans MT" panose="020B0502020104020203" pitchFamily="34" charset="77"/>
            </a:endParaRPr>
          </a:p>
          <a:p>
            <a:pPr>
              <a:lnSpc>
                <a:spcPct val="120000"/>
              </a:lnSpc>
            </a:pPr>
            <a:endParaRPr lang="en-US" sz="2000" dirty="0">
              <a:solidFill>
                <a:srgbClr val="02401C"/>
              </a:solidFill>
              <a:latin typeface="Gill Sans MT" panose="020B0502020104020203" pitchFamily="34" charset="77"/>
            </a:endParaRPr>
          </a:p>
        </p:txBody>
      </p:sp>
      <p:sp>
        <p:nvSpPr>
          <p:cNvPr id="1082" name="Freeform: Shape 1081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84" name="Freeform: Shape 1083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1" name="Picture 20" descr="A river with a dam and mountains&#10;&#10;Description automatically generated with medium confidence">
            <a:extLst>
              <a:ext uri="{FF2B5EF4-FFF2-40B4-BE49-F238E27FC236}">
                <a16:creationId xmlns:a16="http://schemas.microsoft.com/office/drawing/2014/main" id="{2D283BF9-C52A-E675-0ABB-DB9EE23B0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3" r="28085"/>
          <a:stretch/>
        </p:blipFill>
        <p:spPr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86" name="Freeform: Shape 1085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2497120-19CC-D300-A191-020F09159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653618-7C3A-1E0F-F675-4A1E1C3B1911}"/>
              </a:ext>
            </a:extLst>
          </p:cNvPr>
          <p:cNvSpPr txBox="1"/>
          <p:nvPr/>
        </p:nvSpPr>
        <p:spPr>
          <a:xfrm>
            <a:off x="6091271" y="4589445"/>
            <a:ext cx="4910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2401C"/>
                </a:solidFill>
              </a:rPr>
              <a:t>Dr Tahir Mahmood Hayat</a:t>
            </a:r>
          </a:p>
          <a:p>
            <a:r>
              <a:rPr lang="en-US" i="1" dirty="0" err="1">
                <a:solidFill>
                  <a:srgbClr val="02401C"/>
                </a:solidFill>
              </a:rPr>
              <a:t>Mr</a:t>
            </a:r>
            <a:r>
              <a:rPr lang="en-US" i="1" dirty="0">
                <a:solidFill>
                  <a:srgbClr val="02401C"/>
                </a:solidFill>
              </a:rPr>
              <a:t> Muhammad Tariq</a:t>
            </a:r>
            <a:br>
              <a:rPr lang="en-US" dirty="0"/>
            </a:br>
            <a:br>
              <a:rPr lang="en-US"/>
            </a:br>
            <a:r>
              <a:rPr lang="en-US" b="1">
                <a:solidFill>
                  <a:srgbClr val="02401C"/>
                </a:solidFill>
              </a:rPr>
              <a:t>27 </a:t>
            </a:r>
            <a:r>
              <a:rPr lang="en-US" b="1" dirty="0">
                <a:solidFill>
                  <a:srgbClr val="02401C"/>
                </a:solidFill>
              </a:rPr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256135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D195-ACC4-6D41-B0C2-F326B1248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0" y="2960163"/>
            <a:ext cx="5624118" cy="937673"/>
          </a:xfrm>
        </p:spPr>
        <p:txBody>
          <a:bodyPr anchor="b">
            <a:noAutofit/>
          </a:bodyPr>
          <a:lstStyle/>
          <a:p>
            <a: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Turbines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7BB408E-6268-C0C4-57F0-31AA80EB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2204466"/>
            <a:ext cx="2669705" cy="244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3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ydroelectric power plant Animation">
            <a:hlinkClick r:id="" action="ppaction://media"/>
            <a:extLst>
              <a:ext uri="{FF2B5EF4-FFF2-40B4-BE49-F238E27FC236}">
                <a16:creationId xmlns:a16="http://schemas.microsoft.com/office/drawing/2014/main" id="{AA28B197-030C-49EB-BA0B-72CE086990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" y="9939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1DE6FB6-EC0D-AC73-652A-6CA877FC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4A885-CFE9-34A9-6ED2-90B3AFBF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EC3E6-2FB2-B291-E281-DE42D2D36FFF}"/>
              </a:ext>
            </a:extLst>
          </p:cNvPr>
          <p:cNvSpPr txBox="1">
            <a:spLocks/>
          </p:cNvSpPr>
          <p:nvPr/>
        </p:nvSpPr>
        <p:spPr>
          <a:xfrm>
            <a:off x="197318" y="-161344"/>
            <a:ext cx="5624118" cy="9376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Turbine operation</a:t>
            </a:r>
          </a:p>
        </p:txBody>
      </p:sp>
    </p:spTree>
    <p:extLst>
      <p:ext uri="{BB962C8B-B14F-4D97-AF65-F5344CB8AC3E}">
        <p14:creationId xmlns:p14="http://schemas.microsoft.com/office/powerpoint/2010/main" val="427792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2BDFEB-CF99-DA73-B496-6E575323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Turbine</a:t>
            </a:r>
            <a:b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</a:br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cross-section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60622-DC62-EB66-A95E-F10B83F2D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3061084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A turbine converts pressurized water into mechanical energy.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Major features of a HEP turbine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Inlet valve;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Scroll case;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Runner and shaft;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Draft tube.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212036A-665F-3D9E-08A9-C896B94DC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5924090-D8DF-6300-B169-1DD245D3E8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879" r="38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9FC7AA-B6AB-0E56-754B-0AC64C14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25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66F0-5FFB-42DA-9AA6-9765A0E3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Classification of turbines</a:t>
            </a:r>
            <a:endParaRPr lang="en-PK" sz="5400" b="0" dirty="0">
              <a:solidFill>
                <a:srgbClr val="02401C"/>
              </a:solidFill>
              <a:latin typeface="Gill Sans MT Condensed" panose="020B0506020104020203" pitchFamily="34" charset="77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57E9D8-D1F3-465F-BF54-4A11BE51F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446686"/>
              </p:ext>
            </p:extLst>
          </p:nvPr>
        </p:nvGraphicFramePr>
        <p:xfrm>
          <a:off x="1279525" y="639763"/>
          <a:ext cx="6950075" cy="5456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C6118B-31B2-FA43-32BD-C452CC1DE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Turbines are not one-size-fits-all.  They may be calibrated to suit particular requirements.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Relevant requirements include water pressure, flow direction and head.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744A3C-F2F6-DA47-26EA-238F53A2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3925A-09D0-D931-A40F-B38E2FB0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6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89FA-46C3-F82E-F083-963B27706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Turbine selection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96E84A-0471-71B2-41DB-52138635A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Appropriate turbine selection usually governed by four criteria: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The </a:t>
            </a:r>
            <a:r>
              <a:rPr lang="en-US" b="1" dirty="0">
                <a:solidFill>
                  <a:srgbClr val="02401C"/>
                </a:solidFill>
              </a:rPr>
              <a:t>energy</a:t>
            </a:r>
            <a:r>
              <a:rPr lang="en-US" dirty="0">
                <a:solidFill>
                  <a:srgbClr val="02401C"/>
                </a:solidFill>
              </a:rPr>
              <a:t> at the inlet;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The </a:t>
            </a:r>
            <a:r>
              <a:rPr lang="en-US" b="1" dirty="0">
                <a:solidFill>
                  <a:srgbClr val="02401C"/>
                </a:solidFill>
              </a:rPr>
              <a:t>height</a:t>
            </a:r>
            <a:r>
              <a:rPr lang="en-US" dirty="0">
                <a:solidFill>
                  <a:srgbClr val="02401C"/>
                </a:solidFill>
              </a:rPr>
              <a:t> of the head;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The </a:t>
            </a:r>
            <a:r>
              <a:rPr lang="en-US" b="1" dirty="0">
                <a:solidFill>
                  <a:srgbClr val="02401C"/>
                </a:solidFill>
              </a:rPr>
              <a:t>water</a:t>
            </a:r>
            <a:r>
              <a:rPr lang="en-US" dirty="0">
                <a:solidFill>
                  <a:srgbClr val="02401C"/>
                </a:solidFill>
              </a:rPr>
              <a:t> discharge;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The specific </a:t>
            </a:r>
            <a:r>
              <a:rPr lang="en-US" b="1" dirty="0">
                <a:solidFill>
                  <a:srgbClr val="02401C"/>
                </a:solidFill>
              </a:rPr>
              <a:t>speed</a:t>
            </a:r>
            <a:r>
              <a:rPr lang="en-US" dirty="0">
                <a:solidFill>
                  <a:srgbClr val="02401C"/>
                </a:solidFill>
              </a:rPr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E031B9-F0BD-C6FB-2C7D-CB57BB168373}"/>
              </a:ext>
            </a:extLst>
          </p:cNvPr>
          <p:cNvSpPr txBox="1">
            <a:spLocks/>
          </p:cNvSpPr>
          <p:nvPr/>
        </p:nvSpPr>
        <p:spPr>
          <a:xfrm>
            <a:off x="2072640" y="5946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K" sz="5400" dirty="0">
              <a:solidFill>
                <a:srgbClr val="02401C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56F1CF3-E5D1-AC2A-A01A-F9A26EB845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182407"/>
              </p:ext>
            </p:extLst>
          </p:nvPr>
        </p:nvGraphicFramePr>
        <p:xfrm>
          <a:off x="1280160" y="640080"/>
          <a:ext cx="6949440" cy="5455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EC0E695E-B75E-BE39-23A5-DC31F4441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B26EE-C184-3E7E-A5BC-409172DE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th_ Functioning of Francis turbines (EN)">
            <a:hlinkClick r:id="" action="ppaction://media"/>
            <a:extLst>
              <a:ext uri="{FF2B5EF4-FFF2-40B4-BE49-F238E27FC236}">
                <a16:creationId xmlns:a16="http://schemas.microsoft.com/office/drawing/2014/main" id="{547E3AC6-FEDB-4A86-B680-B7C9E76FFF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57CBE9-6FC5-722A-1A31-30961BB19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F62A7-1DA0-48D1-DC03-CBA0E3D5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6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19AF043-E128-5DD3-2ECF-391D551D67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26" b="22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3FE848-E3F1-A5A6-E54C-02C833BA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9728" tIns="109728" rIns="109728" bIns="9144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Performance and longevity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DEF75-6AC9-7511-07D8-DB5CAFB91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109728" tIns="109728" rIns="109728" bIns="9144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Performance and longevity of turbines are </a:t>
            </a:r>
            <a:r>
              <a:rPr lang="en-US" b="1" dirty="0">
                <a:solidFill>
                  <a:srgbClr val="02401C"/>
                </a:solidFill>
              </a:rPr>
              <a:t>critical </a:t>
            </a:r>
            <a:r>
              <a:rPr lang="en-US" dirty="0">
                <a:solidFill>
                  <a:srgbClr val="02401C"/>
                </a:solidFill>
              </a:rPr>
              <a:t>for HEP sustainability.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Two factors are ordinarily paramount: </a:t>
            </a:r>
            <a:r>
              <a:rPr lang="en-US" b="1" dirty="0">
                <a:solidFill>
                  <a:srgbClr val="02401C"/>
                </a:solidFill>
              </a:rPr>
              <a:t>head and flow</a:t>
            </a:r>
            <a:r>
              <a:rPr lang="en-US" dirty="0">
                <a:solidFill>
                  <a:srgbClr val="02401C"/>
                </a:solidFill>
              </a:rPr>
              <a:t> </a:t>
            </a:r>
            <a:r>
              <a:rPr lang="en-US" b="1" dirty="0">
                <a:solidFill>
                  <a:srgbClr val="02401C"/>
                </a:solidFill>
              </a:rPr>
              <a:t>rate</a:t>
            </a:r>
            <a:r>
              <a:rPr lang="en-US" dirty="0">
                <a:solidFill>
                  <a:srgbClr val="02401C"/>
                </a:solidFill>
              </a:rPr>
              <a:t>, and </a:t>
            </a:r>
            <a:r>
              <a:rPr lang="en-US" b="1" dirty="0">
                <a:solidFill>
                  <a:srgbClr val="02401C"/>
                </a:solidFill>
              </a:rPr>
              <a:t>sedimentation</a:t>
            </a:r>
            <a:r>
              <a:rPr lang="en-US" dirty="0">
                <a:solidFill>
                  <a:srgbClr val="02401C"/>
                </a:solidFill>
              </a:rPr>
              <a:t>.</a:t>
            </a:r>
            <a:endParaRPr lang="en-US" b="1" dirty="0">
              <a:solidFill>
                <a:srgbClr val="02401C"/>
              </a:solidFill>
            </a:endParaRPr>
          </a:p>
          <a:p>
            <a:pPr lvl="2" indent="0">
              <a:buNone/>
            </a:pPr>
            <a:endParaRPr lang="en-US" dirty="0">
              <a:solidFill>
                <a:srgbClr val="02401C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5F1F986-EFB8-2FFA-87C6-64D50C5A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B6DFB1-712C-3E99-EE77-C84D9846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8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E848-E3F1-A5A6-E54C-02C833BA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666" y="640080"/>
            <a:ext cx="3227715" cy="255175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Protective measures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DF0B61-2565-2598-27CA-379153DCCD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925559"/>
              </p:ext>
            </p:extLst>
          </p:nvPr>
        </p:nvGraphicFramePr>
        <p:xfrm>
          <a:off x="1021946" y="639763"/>
          <a:ext cx="6950075" cy="5456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1D1F90-CFCE-7836-6473-5F02B9079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44666" y="3223803"/>
            <a:ext cx="3227715" cy="2872197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2401C"/>
                </a:solidFill>
              </a:rPr>
              <a:t>Turbine protection </a:t>
            </a:r>
            <a:r>
              <a:rPr lang="en-US" dirty="0">
                <a:solidFill>
                  <a:srgbClr val="02401C"/>
                </a:solidFill>
              </a:rPr>
              <a:t>can be achieved in a number of ways.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Optimum protection is </a:t>
            </a:r>
            <a:r>
              <a:rPr lang="en-US" b="1" dirty="0">
                <a:solidFill>
                  <a:srgbClr val="02401C"/>
                </a:solidFill>
              </a:rPr>
              <a:t>site-specific </a:t>
            </a:r>
            <a:r>
              <a:rPr lang="en-US" dirty="0">
                <a:solidFill>
                  <a:srgbClr val="02401C"/>
                </a:solidFill>
              </a:rPr>
              <a:t>and will usually involve a variety of techniques in </a:t>
            </a:r>
            <a:r>
              <a:rPr lang="en-US" b="1" dirty="0">
                <a:solidFill>
                  <a:srgbClr val="02401C"/>
                </a:solidFill>
              </a:rPr>
              <a:t>conjunction</a:t>
            </a:r>
            <a:r>
              <a:rPr lang="en-US" dirty="0">
                <a:solidFill>
                  <a:srgbClr val="02401C"/>
                </a:solidFill>
              </a:rPr>
              <a:t>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039C68-8A6C-5F78-1752-5F79CE1D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E8F36-D5E9-3ABD-773A-0CE4EE0E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92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86C0-2617-4344-939C-4B78C42B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695" y="2174261"/>
            <a:ext cx="3230625" cy="2509475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br>
              <a:rPr lang="en-US" dirty="0">
                <a:solidFill>
                  <a:srgbClr val="02401C"/>
                </a:solidFill>
              </a:rPr>
            </a:br>
            <a:r>
              <a:rPr lang="en-US" sz="60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Inlet screens and trash 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D3C9-6235-4B20-A724-633E001AE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6488" y="1672046"/>
            <a:ext cx="3227832" cy="4423954"/>
          </a:xfrm>
        </p:spPr>
        <p:txBody>
          <a:bodyPr vert="horz" lIns="109728" tIns="109728" rIns="109728" bIns="91440" rtlCol="0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B74898E-89EE-19DF-674B-2A899F6963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87" b="29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F74571A-5945-8AF7-478A-72EA71FE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F33D6-D497-FC39-5B86-9CD2814C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39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arge water treatment plant&#10;&#10;Description automatically generated with medium confidence">
            <a:extLst>
              <a:ext uri="{FF2B5EF4-FFF2-40B4-BE49-F238E27FC236}">
                <a16:creationId xmlns:a16="http://schemas.microsoft.com/office/drawing/2014/main" id="{F04B1EC2-F432-8AA9-4732-9CF3FFCAC8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D87342-A6BA-692E-243B-E999F7B8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695" y="2801631"/>
            <a:ext cx="3230625" cy="125473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br>
              <a:rPr lang="en-US" dirty="0">
                <a:solidFill>
                  <a:srgbClr val="02401C"/>
                </a:solidFill>
              </a:rPr>
            </a:br>
            <a:r>
              <a:rPr lang="en-US" sz="60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Desander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873E301-1F64-A0D1-80BB-4686F7CA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A39744-88F8-A4FA-2EBB-E03CD75C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16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id="{775E17DD-6BBA-51F5-235A-36A12D023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6" b="722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751386-8A24-D322-11D8-51D7E96104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16650" y="1657753"/>
            <a:ext cx="2832100" cy="1749022"/>
          </a:xfrm>
          <a:prstGeom prst="rect">
            <a:avLst/>
          </a:prstGeom>
          <a:solidFill>
            <a:srgbClr val="929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05D47F4-EE1E-F138-2872-93ABA7EF13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71322" y="5650939"/>
            <a:ext cx="1908640" cy="1083024"/>
          </a:xfrm>
          <a:custGeom>
            <a:avLst/>
            <a:gdLst>
              <a:gd name="connsiteX0" fmla="*/ 878774 w 894004"/>
              <a:gd name="connsiteY0" fmla="*/ 0 h 1049811"/>
              <a:gd name="connsiteX1" fmla="*/ 866899 w 894004"/>
              <a:gd name="connsiteY1" fmla="*/ 570015 h 1049811"/>
              <a:gd name="connsiteX2" fmla="*/ 629392 w 894004"/>
              <a:gd name="connsiteY2" fmla="*/ 938150 h 1049811"/>
              <a:gd name="connsiteX3" fmla="*/ 249382 w 894004"/>
              <a:gd name="connsiteY3" fmla="*/ 1045028 h 1049811"/>
              <a:gd name="connsiteX4" fmla="*/ 0 w 894004"/>
              <a:gd name="connsiteY4" fmla="*/ 1021277 h 1049811"/>
              <a:gd name="connsiteX0" fmla="*/ 1662546 w 1677776"/>
              <a:gd name="connsiteY0" fmla="*/ 0 h 1048512"/>
              <a:gd name="connsiteX1" fmla="*/ 1650671 w 1677776"/>
              <a:gd name="connsiteY1" fmla="*/ 570015 h 1048512"/>
              <a:gd name="connsiteX2" fmla="*/ 1413164 w 1677776"/>
              <a:gd name="connsiteY2" fmla="*/ 938150 h 1048512"/>
              <a:gd name="connsiteX3" fmla="*/ 1033154 w 1677776"/>
              <a:gd name="connsiteY3" fmla="*/ 1045028 h 1048512"/>
              <a:gd name="connsiteX4" fmla="*/ 0 w 1677776"/>
              <a:gd name="connsiteY4" fmla="*/ 1009402 h 1048512"/>
              <a:gd name="connsiteX0" fmla="*/ 1900053 w 1915283"/>
              <a:gd name="connsiteY0" fmla="*/ 0 h 1046663"/>
              <a:gd name="connsiteX1" fmla="*/ 1888178 w 1915283"/>
              <a:gd name="connsiteY1" fmla="*/ 570015 h 1046663"/>
              <a:gd name="connsiteX2" fmla="*/ 1650671 w 1915283"/>
              <a:gd name="connsiteY2" fmla="*/ 938150 h 1046663"/>
              <a:gd name="connsiteX3" fmla="*/ 1270661 w 1915283"/>
              <a:gd name="connsiteY3" fmla="*/ 1045028 h 1046663"/>
              <a:gd name="connsiteX4" fmla="*/ 0 w 1915283"/>
              <a:gd name="connsiteY4" fmla="*/ 961900 h 1046663"/>
              <a:gd name="connsiteX0" fmla="*/ 1923804 w 1931293"/>
              <a:gd name="connsiteY0" fmla="*/ 0 h 1046663"/>
              <a:gd name="connsiteX1" fmla="*/ 1888178 w 1931293"/>
              <a:gd name="connsiteY1" fmla="*/ 570015 h 1046663"/>
              <a:gd name="connsiteX2" fmla="*/ 1650671 w 1931293"/>
              <a:gd name="connsiteY2" fmla="*/ 938150 h 1046663"/>
              <a:gd name="connsiteX3" fmla="*/ 1270661 w 1931293"/>
              <a:gd name="connsiteY3" fmla="*/ 1045028 h 1046663"/>
              <a:gd name="connsiteX4" fmla="*/ 0 w 1931293"/>
              <a:gd name="connsiteY4" fmla="*/ 961900 h 1046663"/>
              <a:gd name="connsiteX0" fmla="*/ 1911929 w 1922538"/>
              <a:gd name="connsiteY0" fmla="*/ 0 h 1094164"/>
              <a:gd name="connsiteX1" fmla="*/ 1888178 w 1922538"/>
              <a:gd name="connsiteY1" fmla="*/ 617516 h 1094164"/>
              <a:gd name="connsiteX2" fmla="*/ 1650671 w 1922538"/>
              <a:gd name="connsiteY2" fmla="*/ 985651 h 1094164"/>
              <a:gd name="connsiteX3" fmla="*/ 1270661 w 1922538"/>
              <a:gd name="connsiteY3" fmla="*/ 1092529 h 1094164"/>
              <a:gd name="connsiteX4" fmla="*/ 0 w 1922538"/>
              <a:gd name="connsiteY4" fmla="*/ 1009401 h 1094164"/>
              <a:gd name="connsiteX0" fmla="*/ 1906849 w 1919241"/>
              <a:gd name="connsiteY0" fmla="*/ 0 h 1073844"/>
              <a:gd name="connsiteX1" fmla="*/ 1888178 w 1919241"/>
              <a:gd name="connsiteY1" fmla="*/ 597196 h 1073844"/>
              <a:gd name="connsiteX2" fmla="*/ 1650671 w 1919241"/>
              <a:gd name="connsiteY2" fmla="*/ 965331 h 1073844"/>
              <a:gd name="connsiteX3" fmla="*/ 1270661 w 1919241"/>
              <a:gd name="connsiteY3" fmla="*/ 1072209 h 1073844"/>
              <a:gd name="connsiteX4" fmla="*/ 0 w 1919241"/>
              <a:gd name="connsiteY4" fmla="*/ 989081 h 1073844"/>
              <a:gd name="connsiteX0" fmla="*/ 1906849 w 1910160"/>
              <a:gd name="connsiteY0" fmla="*/ 0 h 1073844"/>
              <a:gd name="connsiteX1" fmla="*/ 1888178 w 1910160"/>
              <a:gd name="connsiteY1" fmla="*/ 597196 h 1073844"/>
              <a:gd name="connsiteX2" fmla="*/ 1650671 w 1910160"/>
              <a:gd name="connsiteY2" fmla="*/ 965331 h 1073844"/>
              <a:gd name="connsiteX3" fmla="*/ 1270661 w 1910160"/>
              <a:gd name="connsiteY3" fmla="*/ 1072209 h 1073844"/>
              <a:gd name="connsiteX4" fmla="*/ 0 w 1910160"/>
              <a:gd name="connsiteY4" fmla="*/ 989081 h 1073844"/>
              <a:gd name="connsiteX0" fmla="*/ 1840809 w 1894998"/>
              <a:gd name="connsiteY0" fmla="*/ 0 h 1002724"/>
              <a:gd name="connsiteX1" fmla="*/ 1888178 w 1894998"/>
              <a:gd name="connsiteY1" fmla="*/ 526076 h 1002724"/>
              <a:gd name="connsiteX2" fmla="*/ 1650671 w 1894998"/>
              <a:gd name="connsiteY2" fmla="*/ 894211 h 1002724"/>
              <a:gd name="connsiteX3" fmla="*/ 1270661 w 1894998"/>
              <a:gd name="connsiteY3" fmla="*/ 1001089 h 1002724"/>
              <a:gd name="connsiteX4" fmla="*/ 0 w 1894998"/>
              <a:gd name="connsiteY4" fmla="*/ 917961 h 1002724"/>
              <a:gd name="connsiteX0" fmla="*/ 1840809 w 1897336"/>
              <a:gd name="connsiteY0" fmla="*/ 0 h 1002724"/>
              <a:gd name="connsiteX1" fmla="*/ 1888178 w 1897336"/>
              <a:gd name="connsiteY1" fmla="*/ 526076 h 1002724"/>
              <a:gd name="connsiteX2" fmla="*/ 1650671 w 1897336"/>
              <a:gd name="connsiteY2" fmla="*/ 894211 h 1002724"/>
              <a:gd name="connsiteX3" fmla="*/ 1270661 w 1897336"/>
              <a:gd name="connsiteY3" fmla="*/ 1001089 h 1002724"/>
              <a:gd name="connsiteX4" fmla="*/ 0 w 1897336"/>
              <a:gd name="connsiteY4" fmla="*/ 917961 h 1002724"/>
              <a:gd name="connsiteX0" fmla="*/ 1901769 w 1918181"/>
              <a:gd name="connsiteY0" fmla="*/ 0 h 1068764"/>
              <a:gd name="connsiteX1" fmla="*/ 1888178 w 1918181"/>
              <a:gd name="connsiteY1" fmla="*/ 592116 h 1068764"/>
              <a:gd name="connsiteX2" fmla="*/ 1650671 w 1918181"/>
              <a:gd name="connsiteY2" fmla="*/ 960251 h 1068764"/>
              <a:gd name="connsiteX3" fmla="*/ 1270661 w 1918181"/>
              <a:gd name="connsiteY3" fmla="*/ 1067129 h 1068764"/>
              <a:gd name="connsiteX4" fmla="*/ 0 w 1918181"/>
              <a:gd name="connsiteY4" fmla="*/ 984001 h 1068764"/>
              <a:gd name="connsiteX0" fmla="*/ 1906849 w 1921320"/>
              <a:gd name="connsiteY0" fmla="*/ 0 h 1058604"/>
              <a:gd name="connsiteX1" fmla="*/ 1888178 w 1921320"/>
              <a:gd name="connsiteY1" fmla="*/ 581956 h 1058604"/>
              <a:gd name="connsiteX2" fmla="*/ 1650671 w 1921320"/>
              <a:gd name="connsiteY2" fmla="*/ 950091 h 1058604"/>
              <a:gd name="connsiteX3" fmla="*/ 1270661 w 1921320"/>
              <a:gd name="connsiteY3" fmla="*/ 1056969 h 1058604"/>
              <a:gd name="connsiteX4" fmla="*/ 0 w 1921320"/>
              <a:gd name="connsiteY4" fmla="*/ 973841 h 1058604"/>
              <a:gd name="connsiteX0" fmla="*/ 1906849 w 1915281"/>
              <a:gd name="connsiteY0" fmla="*/ 0 h 1058604"/>
              <a:gd name="connsiteX1" fmla="*/ 1888178 w 1915281"/>
              <a:gd name="connsiteY1" fmla="*/ 581956 h 1058604"/>
              <a:gd name="connsiteX2" fmla="*/ 1650671 w 1915281"/>
              <a:gd name="connsiteY2" fmla="*/ 950091 h 1058604"/>
              <a:gd name="connsiteX3" fmla="*/ 1270661 w 1915281"/>
              <a:gd name="connsiteY3" fmla="*/ 1056969 h 1058604"/>
              <a:gd name="connsiteX4" fmla="*/ 0 w 1915281"/>
              <a:gd name="connsiteY4" fmla="*/ 973841 h 1058604"/>
              <a:gd name="connsiteX0" fmla="*/ 1901769 w 1912613"/>
              <a:gd name="connsiteY0" fmla="*/ 0 h 1084004"/>
              <a:gd name="connsiteX1" fmla="*/ 1888178 w 1912613"/>
              <a:gd name="connsiteY1" fmla="*/ 607356 h 1084004"/>
              <a:gd name="connsiteX2" fmla="*/ 1650671 w 1912613"/>
              <a:gd name="connsiteY2" fmla="*/ 975491 h 1084004"/>
              <a:gd name="connsiteX3" fmla="*/ 1270661 w 1912613"/>
              <a:gd name="connsiteY3" fmla="*/ 1082369 h 1084004"/>
              <a:gd name="connsiteX4" fmla="*/ 0 w 1912613"/>
              <a:gd name="connsiteY4" fmla="*/ 999241 h 1084004"/>
              <a:gd name="connsiteX0" fmla="*/ 1901769 w 1903560"/>
              <a:gd name="connsiteY0" fmla="*/ 0 h 1084004"/>
              <a:gd name="connsiteX1" fmla="*/ 1862778 w 1903560"/>
              <a:gd name="connsiteY1" fmla="*/ 627676 h 1084004"/>
              <a:gd name="connsiteX2" fmla="*/ 1650671 w 1903560"/>
              <a:gd name="connsiteY2" fmla="*/ 975491 h 1084004"/>
              <a:gd name="connsiteX3" fmla="*/ 1270661 w 1903560"/>
              <a:gd name="connsiteY3" fmla="*/ 1082369 h 1084004"/>
              <a:gd name="connsiteX4" fmla="*/ 0 w 1903560"/>
              <a:gd name="connsiteY4" fmla="*/ 999241 h 1084004"/>
              <a:gd name="connsiteX0" fmla="*/ 1901769 w 1903560"/>
              <a:gd name="connsiteY0" fmla="*/ 0 h 1084004"/>
              <a:gd name="connsiteX1" fmla="*/ 1862778 w 1903560"/>
              <a:gd name="connsiteY1" fmla="*/ 647996 h 1084004"/>
              <a:gd name="connsiteX2" fmla="*/ 1650671 w 1903560"/>
              <a:gd name="connsiteY2" fmla="*/ 975491 h 1084004"/>
              <a:gd name="connsiteX3" fmla="*/ 1270661 w 1903560"/>
              <a:gd name="connsiteY3" fmla="*/ 1082369 h 1084004"/>
              <a:gd name="connsiteX4" fmla="*/ 0 w 1903560"/>
              <a:gd name="connsiteY4" fmla="*/ 999241 h 1084004"/>
              <a:gd name="connsiteX0" fmla="*/ 1906849 w 1908640"/>
              <a:gd name="connsiteY0" fmla="*/ 0 h 1083024"/>
              <a:gd name="connsiteX1" fmla="*/ 1867858 w 1908640"/>
              <a:gd name="connsiteY1" fmla="*/ 647996 h 1083024"/>
              <a:gd name="connsiteX2" fmla="*/ 1655751 w 1908640"/>
              <a:gd name="connsiteY2" fmla="*/ 975491 h 1083024"/>
              <a:gd name="connsiteX3" fmla="*/ 1275741 w 1908640"/>
              <a:gd name="connsiteY3" fmla="*/ 1082369 h 1083024"/>
              <a:gd name="connsiteX4" fmla="*/ 0 w 1908640"/>
              <a:gd name="connsiteY4" fmla="*/ 867161 h 108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640" h="1083024">
                <a:moveTo>
                  <a:pt x="1906849" y="0"/>
                </a:moveTo>
                <a:cubicBezTo>
                  <a:pt x="1911533" y="222068"/>
                  <a:pt x="1909708" y="485414"/>
                  <a:pt x="1867858" y="647996"/>
                </a:cubicBezTo>
                <a:cubicBezTo>
                  <a:pt x="1826008" y="810578"/>
                  <a:pt x="1754437" y="903096"/>
                  <a:pt x="1655751" y="975491"/>
                </a:cubicBezTo>
                <a:cubicBezTo>
                  <a:pt x="1557065" y="1047886"/>
                  <a:pt x="1380640" y="1068515"/>
                  <a:pt x="1275741" y="1082369"/>
                </a:cubicBezTo>
                <a:cubicBezTo>
                  <a:pt x="1170842" y="1096223"/>
                  <a:pt x="72241" y="885963"/>
                  <a:pt x="0" y="867161"/>
                </a:cubicBezTo>
              </a:path>
            </a:pathLst>
          </a:custGeom>
          <a:noFill/>
          <a:ln w="161925">
            <a:solidFill>
              <a:srgbClr val="7030A0">
                <a:alpha val="30000"/>
              </a:srgbClr>
            </a:solidFill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27FB7B-45AE-C7C7-DA06-48B11AB6BC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913880" y="5369560"/>
            <a:ext cx="289560" cy="286459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FD6B86-EFF1-4366-872B-D4FF1F44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5415280"/>
            <a:ext cx="208280" cy="205179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FFB4C-BE99-0221-4AB3-8C7AC3D020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40465" y="5332535"/>
            <a:ext cx="589085" cy="35169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D7F7C6-293F-3CF3-E17B-EF0374F36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99350" y="4260573"/>
            <a:ext cx="151200" cy="1080000"/>
          </a:xfrm>
          <a:prstGeom prst="rect">
            <a:avLst/>
          </a:prstGeom>
          <a:solidFill>
            <a:schemeClr val="accent3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26A2C7-DB5E-2F1D-1A32-7BC3306781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36000" y="3024000"/>
            <a:ext cx="523719" cy="37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6873C-8D83-2469-0B33-86350178C0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29625" y="2994025"/>
            <a:ext cx="539750" cy="412750"/>
          </a:xfrm>
          <a:prstGeom prst="rect">
            <a:avLst/>
          </a:prstGeom>
          <a:solidFill>
            <a:srgbClr val="94165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25B8A4-9AE3-83EE-8F68-142019B7EB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9450" y="1435100"/>
            <a:ext cx="2015999" cy="1971675"/>
          </a:xfrm>
          <a:prstGeom prst="rect">
            <a:avLst/>
          </a:prstGeom>
          <a:solidFill>
            <a:srgbClr val="FF93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AC3EC1-FA1F-48F3-7C06-0DD55535D3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0" y="1028700"/>
            <a:ext cx="3067050" cy="628650"/>
          </a:xfrm>
          <a:prstGeom prst="rect">
            <a:avLst/>
          </a:prstGeom>
          <a:solidFill>
            <a:srgbClr val="929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9477EC-AB97-0502-06F3-F97C688311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42125" y="3429000"/>
            <a:ext cx="1457325" cy="828549"/>
          </a:xfrm>
          <a:prstGeom prst="rect">
            <a:avLst/>
          </a:prstGeom>
          <a:solidFill>
            <a:srgbClr val="02401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A96623-D5BD-0C1D-BEBD-765AEBE800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89999" y="3193200"/>
            <a:ext cx="570012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319C39-D263-405A-DE92-1B44E4DD7E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73925" y="3175784"/>
            <a:ext cx="600075" cy="252000"/>
          </a:xfrm>
          <a:prstGeom prst="rect">
            <a:avLst/>
          </a:prstGeom>
          <a:solidFill>
            <a:srgbClr val="02401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1E7D52E-AAA3-4211-9784-F5DD986D78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836968"/>
              </p:ext>
            </p:extLst>
          </p:nvPr>
        </p:nvGraphicFramePr>
        <p:xfrm>
          <a:off x="9622208" y="3170363"/>
          <a:ext cx="1689066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264">
                  <a:extLst>
                    <a:ext uri="{9D8B030D-6E8A-4147-A177-3AD203B41FA5}">
                      <a16:colId xmlns:a16="http://schemas.microsoft.com/office/drawing/2014/main" val="22886454"/>
                    </a:ext>
                  </a:extLst>
                </a:gridCol>
                <a:gridCol w="1455802">
                  <a:extLst>
                    <a:ext uri="{9D8B030D-6E8A-4147-A177-3AD203B41FA5}">
                      <a16:colId xmlns:a16="http://schemas.microsoft.com/office/drawing/2014/main" val="1460423836"/>
                    </a:ext>
                  </a:extLst>
                </a:gridCol>
              </a:tblGrid>
              <a:tr h="232764">
                <a:tc gridSpan="2">
                  <a:txBody>
                    <a:bodyPr/>
                    <a:lstStyle/>
                    <a:p>
                      <a:r>
                        <a:rPr lang="en-US" sz="1000" b="1" dirty="0"/>
                        <a:t>Legend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347580"/>
                  </a:ext>
                </a:extLst>
              </a:tr>
              <a:tr h="23276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Water flow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869779"/>
                  </a:ext>
                </a:extLst>
              </a:tr>
              <a:tr h="23276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Scroll case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088938"/>
                  </a:ext>
                </a:extLst>
              </a:tr>
              <a:tr h="23276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Turbine runner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620204"/>
                  </a:ext>
                </a:extLst>
              </a:tr>
              <a:tr h="23276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1B93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Draft tube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962395"/>
                  </a:ext>
                </a:extLst>
              </a:tr>
              <a:tr h="23276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Turbine shaft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801614"/>
                  </a:ext>
                </a:extLst>
              </a:tr>
              <a:tr h="23276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401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Generator unit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144667"/>
                  </a:ext>
                </a:extLst>
              </a:tr>
              <a:tr h="23276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Control office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987270"/>
                  </a:ext>
                </a:extLst>
              </a:tr>
              <a:tr h="23276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Generator hall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593476"/>
                  </a:ext>
                </a:extLst>
              </a:tr>
              <a:tr h="23276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Transformer hall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48796"/>
                  </a:ext>
                </a:extLst>
              </a:tr>
            </a:tbl>
          </a:graphicData>
        </a:graphic>
      </p:graphicFrame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5F6559-4180-1620-2B24-C5E07BC8A9C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8421674" y="5521012"/>
            <a:ext cx="726037" cy="0"/>
          </a:xfrm>
          <a:prstGeom prst="straightConnector1">
            <a:avLst/>
          </a:prstGeom>
          <a:ln w="117475">
            <a:solidFill>
              <a:srgbClr val="0070C0">
                <a:alpha val="3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>
            <a:extLst>
              <a:ext uri="{FF2B5EF4-FFF2-40B4-BE49-F238E27FC236}">
                <a16:creationId xmlns:a16="http://schemas.microsoft.com/office/drawing/2014/main" id="{59804466-2807-E67F-7CCC-F9C692EC552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47077-B7C2-FC04-E807-8B7D1765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26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D3C9-6235-4B20-A724-633E001AE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109728" tIns="109728" rIns="109728" bIns="91440" rtlCol="0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2E63DF5-E2D0-193D-D4C6-EA0794B6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3D7713D-28C4-3E25-DB39-62BBA420A77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r="120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44589A-71AE-E0E3-1484-2F77FDB9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695" y="2801631"/>
            <a:ext cx="3230625" cy="125473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br>
              <a:rPr lang="en-US" dirty="0">
                <a:solidFill>
                  <a:srgbClr val="02401C"/>
                </a:solidFill>
              </a:rPr>
            </a:br>
            <a:r>
              <a:rPr lang="en-US" sz="60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Surge tanks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5E1A7-0176-E9E5-650C-11F510EB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78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D3C9-6235-4B20-A724-633E001AE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109728" tIns="109728" rIns="109728" bIns="91440" rtlCol="0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2E63DF5-E2D0-193D-D4C6-EA0794B6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224BD10-21A1-2B2F-D947-9A8193BB51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r="2074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57ED83C-1BD7-0006-C8C5-6BD6BB0A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695" y="2801631"/>
            <a:ext cx="3230625" cy="125473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br>
              <a:rPr lang="en-US" dirty="0">
                <a:solidFill>
                  <a:srgbClr val="02401C"/>
                </a:solidFill>
              </a:rPr>
            </a:br>
            <a:r>
              <a:rPr lang="en-US" sz="60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Pressure relief valve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FFD248-8403-B487-393F-1C084FF6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79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D3C9-6235-4B20-A724-633E001AE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109728" tIns="109728" rIns="109728" bIns="91440" rtlCol="0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2E63DF5-E2D0-193D-D4C6-EA0794B6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57ED83C-1BD7-0006-C8C5-6BD6BB0A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695" y="2801631"/>
            <a:ext cx="3230625" cy="125473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br>
              <a:rPr lang="en-US" dirty="0">
                <a:solidFill>
                  <a:srgbClr val="02401C"/>
                </a:solidFill>
              </a:rPr>
            </a:br>
            <a:r>
              <a:rPr lang="en-US" sz="60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Runner coating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508B945-E157-22BE-AD10-93E52921884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" r="577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9FC9EB-AF5F-CE8B-F4AD-9E10309F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36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Content Placeholder 51">
            <a:extLst>
              <a:ext uri="{FF2B5EF4-FFF2-40B4-BE49-F238E27FC236}">
                <a16:creationId xmlns:a16="http://schemas.microsoft.com/office/drawing/2014/main" id="{ABD799AF-AA38-C9A1-F9B6-E32D4EE7EB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785823"/>
              </p:ext>
            </p:extLst>
          </p:nvPr>
        </p:nvGraphicFramePr>
        <p:xfrm>
          <a:off x="1280160" y="640080"/>
          <a:ext cx="6949440" cy="5455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3" name="Title 1">
            <a:extLst>
              <a:ext uri="{FF2B5EF4-FFF2-40B4-BE49-F238E27FC236}">
                <a16:creationId xmlns:a16="http://schemas.microsoft.com/office/drawing/2014/main" id="{4FFBAA7F-DD1A-C556-7686-2DE3009B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695" y="2801631"/>
            <a:ext cx="3230625" cy="125473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br>
              <a:rPr lang="en-US" dirty="0">
                <a:solidFill>
                  <a:srgbClr val="02401C"/>
                </a:solidFill>
              </a:rPr>
            </a:br>
            <a:r>
              <a:rPr lang="en-US" sz="60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Mechanical protection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BA4DAE2E-B4BD-6CE5-4442-B36E1888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6F303-7319-EC43-870B-1102A1B5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11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D195-ACC4-6D41-B0C2-F326B1248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0" y="3429000"/>
            <a:ext cx="5624118" cy="937673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b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Generation and transmission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7BB408E-6268-C0C4-57F0-31AA80EB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2204466"/>
            <a:ext cx="2669705" cy="244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570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AED3DC8-8BB9-17C7-E550-ED32F72BA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Generators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3F5A8-6630-7637-E620-B8F0C9419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Generators convert the mechanical energy produced by a turbine into electrical energy which is then readied for transmission via the transformer hall and switchyard.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NJHEP’s generator hall includes four generators, each rated for </a:t>
            </a:r>
            <a:r>
              <a:rPr lang="en-US" b="1" dirty="0">
                <a:solidFill>
                  <a:srgbClr val="02401C"/>
                </a:solidFill>
              </a:rPr>
              <a:t>243MW</a:t>
            </a:r>
            <a:r>
              <a:rPr lang="en-US" dirty="0">
                <a:solidFill>
                  <a:srgbClr val="02401C"/>
                </a:solidFill>
              </a:rPr>
              <a:t>, and expected to undertake </a:t>
            </a:r>
            <a:r>
              <a:rPr lang="en-US" b="1" dirty="0">
                <a:solidFill>
                  <a:srgbClr val="02401C"/>
                </a:solidFill>
              </a:rPr>
              <a:t>300 rpm</a:t>
            </a:r>
            <a:r>
              <a:rPr lang="en-US" dirty="0">
                <a:solidFill>
                  <a:srgbClr val="02401C"/>
                </a:solidFill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B8705-D0A3-A7D1-A85C-3564C04A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D704263-B410-D1A3-2CE2-702BD954B1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r="106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8087AE-208F-8AA3-A397-032AE513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93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AED3DC8-8BB9-17C7-E550-ED32F72BA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Transformers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3F5A8-6630-7637-E620-B8F0C9419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A </a:t>
            </a:r>
            <a:r>
              <a:rPr lang="en-US" b="1" dirty="0">
                <a:solidFill>
                  <a:srgbClr val="02401C"/>
                </a:solidFill>
              </a:rPr>
              <a:t>transformer</a:t>
            </a:r>
            <a:r>
              <a:rPr lang="en-US" dirty="0">
                <a:solidFill>
                  <a:srgbClr val="02401C"/>
                </a:solidFill>
              </a:rPr>
              <a:t> (also called a step-up substation) will increase the voltage of electricity produced by a HEP’s generators to allow for long-distance transmission.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Often included as part of the powerhouse in the </a:t>
            </a:r>
            <a:r>
              <a:rPr lang="en-US" b="1" dirty="0">
                <a:solidFill>
                  <a:srgbClr val="02401C"/>
                </a:solidFill>
              </a:rPr>
              <a:t>transformer hall</a:t>
            </a:r>
            <a:r>
              <a:rPr lang="en-US" dirty="0">
                <a:solidFill>
                  <a:srgbClr val="02401C"/>
                </a:solidFill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B8705-D0A3-A7D1-A85C-3564C04A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EAA58CB8-A7F7-4D8C-9109-312C9F86C7F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r="1064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1D8C3C-292E-B262-A770-EDB15722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29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AED3DC8-8BB9-17C7-E550-ED32F72B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488" y="1347154"/>
            <a:ext cx="3230625" cy="1687924"/>
          </a:xfrm>
        </p:spPr>
        <p:txBody>
          <a:bodyPr>
            <a:noAutofit/>
          </a:bodyPr>
          <a:lstStyle/>
          <a:p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Switchyard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3F5A8-6630-7637-E620-B8F0C9419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6488" y="3035078"/>
            <a:ext cx="3227832" cy="3274282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A </a:t>
            </a:r>
            <a:r>
              <a:rPr lang="en-US" b="1" dirty="0">
                <a:solidFill>
                  <a:srgbClr val="02401C"/>
                </a:solidFill>
              </a:rPr>
              <a:t>switchyard</a:t>
            </a:r>
            <a:r>
              <a:rPr lang="en-US" dirty="0">
                <a:solidFill>
                  <a:srgbClr val="02401C"/>
                </a:solidFill>
              </a:rPr>
              <a:t> is a facility external to a HEP in which voltage once transformed is directed through transmission lines into the power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Plays a major role in the </a:t>
            </a:r>
            <a:r>
              <a:rPr lang="en-US" b="1" dirty="0">
                <a:solidFill>
                  <a:srgbClr val="02401C"/>
                </a:solidFill>
              </a:rPr>
              <a:t>security</a:t>
            </a:r>
            <a:r>
              <a:rPr lang="en-US" dirty="0">
                <a:solidFill>
                  <a:srgbClr val="02401C"/>
                </a:solidFill>
              </a:rPr>
              <a:t> of the power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NJHEP switchyard is rated for 575kV.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BE1455-3063-CCD2-7C73-439505D25D7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5000" contrast="10000"/>
          </a:blip>
          <a:srcRect l="16771" r="1677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B8705-D0A3-A7D1-A85C-3564C04A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C2A60-182B-715D-2A6C-60747784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49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7827888-15FB-BEAD-73C9-A8B056140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Transmission lines</a:t>
            </a:r>
            <a:endParaRPr lang="en-US" sz="5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851F498-AB96-0B0B-A944-5C46EC3AD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Transmission lines carry electricity produced by the HEP into the power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401C"/>
                </a:solidFill>
              </a:rPr>
              <a:t>HEPs generally use extra high voltage lines in the 265–275kV range but can be in higher ranges as well.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DF5BDF-C7D5-CBEE-691C-CCC1FC64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CD44A76-A87A-6115-AA36-FF214135385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r="106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87CA19-8710-EEA6-4B1D-0202AD14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43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30B8-87BF-1DE0-6660-A410E4E5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669" y="498070"/>
            <a:ext cx="3230625" cy="1687924"/>
          </a:xfrm>
        </p:spPr>
        <p:txBody>
          <a:bodyPr>
            <a:noAutofit/>
          </a:bodyPr>
          <a:lstStyle/>
          <a:p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Substations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7F0FC-B492-34D4-2ECB-F86EEBC49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1851" y="2185994"/>
            <a:ext cx="3422469" cy="417393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401C"/>
                </a:solidFill>
              </a:rPr>
              <a:t>Beyond transformers, there are multiple other types of substation in a power system: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2401C"/>
                </a:solidFill>
              </a:rPr>
              <a:t>Step-down substation:</a:t>
            </a:r>
            <a:r>
              <a:rPr lang="en-US" sz="1400" dirty="0">
                <a:solidFill>
                  <a:srgbClr val="02401C"/>
                </a:solidFill>
              </a:rPr>
              <a:t> decreases </a:t>
            </a:r>
            <a:r>
              <a:rPr lang="en-US" sz="1400">
                <a:solidFill>
                  <a:srgbClr val="02401C"/>
                </a:solidFill>
              </a:rPr>
              <a:t>voltage for local </a:t>
            </a:r>
            <a:r>
              <a:rPr lang="en-US" sz="1400" dirty="0">
                <a:solidFill>
                  <a:srgbClr val="02401C"/>
                </a:solidFill>
              </a:rPr>
              <a:t>distribution.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2401C"/>
                </a:solidFill>
              </a:rPr>
              <a:t>Distribution substation: </a:t>
            </a:r>
            <a:r>
              <a:rPr lang="en-US" sz="1400" dirty="0">
                <a:solidFill>
                  <a:srgbClr val="02401C"/>
                </a:solidFill>
              </a:rPr>
              <a:t>supplies electricity direct to consumers.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2401C"/>
                </a:solidFill>
              </a:rPr>
              <a:t>Switching substation: </a:t>
            </a:r>
            <a:r>
              <a:rPr lang="en-US" sz="1400" dirty="0">
                <a:solidFill>
                  <a:srgbClr val="02401C"/>
                </a:solidFill>
              </a:rPr>
              <a:t>reroutes power flows in cases of maintenance or repair.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AC345031-DB79-3B97-7938-BAD20C390DC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7" r="234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95AEC-E820-CAED-DF15-CDFEC681C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DCEBB-65C7-5839-412E-D3641EF4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076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D195-ACC4-6D41-B0C2-F326B1248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0" y="2485922"/>
            <a:ext cx="5624118" cy="1886156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Tunnels and </a:t>
            </a:r>
            <a:b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b="0" dirty="0">
                <a:solidFill>
                  <a:srgbClr val="02401C"/>
                </a:solidFill>
                <a:latin typeface="Gill Sans MT Condensed" panose="020B05060201040202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construction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7BB408E-6268-C0C4-57F0-31AA80EB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2204466"/>
            <a:ext cx="2669705" cy="244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77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CC72DF33-3436-6FCA-8AD8-152CD10F3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019300"/>
            <a:ext cx="3073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D8F504-88A1-D350-F695-DBBAAE0E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0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3FE70-61B5-DDD0-E4ED-B1AAD629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Tunnelling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9E6A9-186D-5A6B-4FEE-715C1C768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7"/>
            <a:ext cx="5271804" cy="410209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401C"/>
                </a:solidFill>
              </a:rPr>
              <a:t>One of the most challenging parts of HEP construction in the Himalaya is tunnelling to allow water to be conveyed from the reservoir to the turbines. </a:t>
            </a:r>
            <a:r>
              <a:rPr lang="en-US" sz="1400" dirty="0" err="1">
                <a:solidFill>
                  <a:srgbClr val="02401C"/>
                </a:solidFill>
              </a:rPr>
              <a:t>Specialised</a:t>
            </a:r>
            <a:r>
              <a:rPr lang="en-US" sz="1400" dirty="0">
                <a:solidFill>
                  <a:srgbClr val="02401C"/>
                </a:solidFill>
              </a:rPr>
              <a:t> machinery is often required. 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401C"/>
                </a:solidFill>
              </a:rPr>
              <a:t>Many HEPs utilize a pressurized headrace tunnel to create head over many </a:t>
            </a:r>
            <a:r>
              <a:rPr lang="en-US" sz="1400" dirty="0" err="1">
                <a:solidFill>
                  <a:srgbClr val="02401C"/>
                </a:solidFill>
              </a:rPr>
              <a:t>kilometres</a:t>
            </a:r>
            <a:r>
              <a:rPr lang="en-US" sz="1400" dirty="0">
                <a:solidFill>
                  <a:srgbClr val="02401C"/>
                </a:solidFill>
              </a:rPr>
              <a:t>, increasing flowrate and thus generating capacity.  This needs to be excavated between the headworks and the powerhouse. 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401C"/>
                </a:solidFill>
              </a:rPr>
              <a:t>Other significant tunneling works must also be completed – including the surge tunnel, and the unpressurised tailrace tunnel, allowing water to return to the river from the powerhouse.  </a:t>
            </a: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F12D79-6BE7-412F-3415-9425FDDA3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5" r="26431" b="-2"/>
          <a:stretch/>
        </p:blipFill>
        <p:spPr bwMode="auto"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B0A7B-13B0-AFF5-796F-F5BBF9E6C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>
                <a:solidFill>
                  <a:schemeClr val="tx1"/>
                </a:solidFill>
              </a:rPr>
              <a:pPr algn="l">
                <a:spcAft>
                  <a:spcPts val="600"/>
                </a:spcAft>
              </a:p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512F90B-A633-54C7-1EF1-CF4C456F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347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D3B8191-5FD6-0C5B-5E92-BDE3DE72D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E3F66FCD-9066-5CF7-0DC9-914B3328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476" y="2585037"/>
            <a:ext cx="3230625" cy="1687924"/>
          </a:xfrm>
        </p:spPr>
        <p:txBody>
          <a:bodyPr>
            <a:noAutofit/>
          </a:bodyPr>
          <a:lstStyle/>
          <a:p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Powerhouse</a:t>
            </a:r>
            <a:b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</a:br>
            <a:r>
              <a:rPr lang="en-US" sz="5400" b="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and tunnels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C0D3E-349D-8B50-A8F4-79987500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5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5878913-E828-0819-398F-1D91693CFA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351" r="135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4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CB8705-D0A3-A7D1-A85C-3564C04A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EA8EDB64-4E1E-47BC-5799-8099A9A0112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9144000" cy="78105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DF07B614-EA0E-A0E8-9C30-A5D08E6DF98A}"/>
              </a:ext>
            </a:extLst>
          </p:cNvPr>
          <p:cNvSpPr txBox="1">
            <a:spLocks/>
          </p:cNvSpPr>
          <p:nvPr/>
        </p:nvSpPr>
        <p:spPr>
          <a:xfrm>
            <a:off x="381000" y="437118"/>
            <a:ext cx="9144000" cy="78105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DD2CC2-2EE4-B23B-F098-1C6EB950E44B}"/>
              </a:ext>
            </a:extLst>
          </p:cNvPr>
          <p:cNvGrpSpPr/>
          <p:nvPr/>
        </p:nvGrpSpPr>
        <p:grpSpPr>
          <a:xfrm>
            <a:off x="1" y="0"/>
            <a:ext cx="9073662" cy="6858000"/>
            <a:chOff x="0" y="0"/>
            <a:chExt cx="9416873" cy="6400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3412FD1-D0B7-1118-6383-154DDE745284}"/>
                </a:ext>
              </a:extLst>
            </p:cNvPr>
            <p:cNvGrpSpPr/>
            <p:nvPr/>
          </p:nvGrpSpPr>
          <p:grpSpPr>
            <a:xfrm>
              <a:off x="0" y="0"/>
              <a:ext cx="9416873" cy="6400800"/>
              <a:chOff x="0" y="0"/>
              <a:chExt cx="9416873" cy="6400800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48CCE533-3A2E-013B-6974-76AC6965E9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154436" cy="6400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72CF1AF7-7420-F09B-8A6A-1755F02F962C}"/>
                  </a:ext>
                </a:extLst>
              </p:cNvPr>
              <p:cNvSpPr/>
              <p:nvPr/>
            </p:nvSpPr>
            <p:spPr>
              <a:xfrm>
                <a:off x="940192" y="2870829"/>
                <a:ext cx="2565009" cy="757310"/>
              </a:xfrm>
              <a:custGeom>
                <a:avLst/>
                <a:gdLst>
                  <a:gd name="connsiteX0" fmla="*/ 0 w 2565009"/>
                  <a:gd name="connsiteY0" fmla="*/ 0 h 757310"/>
                  <a:gd name="connsiteX1" fmla="*/ 464234 w 2565009"/>
                  <a:gd name="connsiteY1" fmla="*/ 84406 h 757310"/>
                  <a:gd name="connsiteX2" fmla="*/ 717452 w 2565009"/>
                  <a:gd name="connsiteY2" fmla="*/ 126609 h 757310"/>
                  <a:gd name="connsiteX3" fmla="*/ 1167618 w 2565009"/>
                  <a:gd name="connsiteY3" fmla="*/ 393895 h 757310"/>
                  <a:gd name="connsiteX4" fmla="*/ 1350498 w 2565009"/>
                  <a:gd name="connsiteY4" fmla="*/ 604911 h 757310"/>
                  <a:gd name="connsiteX5" fmla="*/ 1674055 w 2565009"/>
                  <a:gd name="connsiteY5" fmla="*/ 675249 h 757310"/>
                  <a:gd name="connsiteX6" fmla="*/ 2419643 w 2565009"/>
                  <a:gd name="connsiteY6" fmla="*/ 745587 h 757310"/>
                  <a:gd name="connsiteX7" fmla="*/ 2546252 w 2565009"/>
                  <a:gd name="connsiteY7" fmla="*/ 745587 h 75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5009" h="757310">
                    <a:moveTo>
                      <a:pt x="0" y="0"/>
                    </a:moveTo>
                    <a:lnTo>
                      <a:pt x="464234" y="84406"/>
                    </a:lnTo>
                    <a:cubicBezTo>
                      <a:pt x="583809" y="105507"/>
                      <a:pt x="600221" y="75028"/>
                      <a:pt x="717452" y="126609"/>
                    </a:cubicBezTo>
                    <a:cubicBezTo>
                      <a:pt x="834683" y="178190"/>
                      <a:pt x="1062110" y="314178"/>
                      <a:pt x="1167618" y="393895"/>
                    </a:cubicBezTo>
                    <a:cubicBezTo>
                      <a:pt x="1273126" y="473612"/>
                      <a:pt x="1266092" y="558019"/>
                      <a:pt x="1350498" y="604911"/>
                    </a:cubicBezTo>
                    <a:cubicBezTo>
                      <a:pt x="1434904" y="651803"/>
                      <a:pt x="1495864" y="651803"/>
                      <a:pt x="1674055" y="675249"/>
                    </a:cubicBezTo>
                    <a:cubicBezTo>
                      <a:pt x="1852246" y="698695"/>
                      <a:pt x="2274277" y="733864"/>
                      <a:pt x="2419643" y="745587"/>
                    </a:cubicBezTo>
                    <a:cubicBezTo>
                      <a:pt x="2565009" y="757310"/>
                      <a:pt x="2555630" y="751448"/>
                      <a:pt x="2546252" y="745587"/>
                    </a:cubicBezTo>
                  </a:path>
                </a:pathLst>
              </a:custGeom>
              <a:ln w="38100">
                <a:solidFill>
                  <a:srgbClr val="00B0F0"/>
                </a:solidFill>
                <a:headEnd type="none" w="med" len="med"/>
                <a:tailEnd type="triangle" w="lg" len="lg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0CB76A7-51D5-354D-D86A-987E1A7C529F}"/>
                  </a:ext>
                </a:extLst>
              </p:cNvPr>
              <p:cNvSpPr/>
              <p:nvPr/>
            </p:nvSpPr>
            <p:spPr>
              <a:xfrm>
                <a:off x="4513386" y="3419469"/>
                <a:ext cx="4135901" cy="445476"/>
              </a:xfrm>
              <a:custGeom>
                <a:avLst/>
                <a:gdLst>
                  <a:gd name="connsiteX0" fmla="*/ 0 w 4135901"/>
                  <a:gd name="connsiteY0" fmla="*/ 0 h 445476"/>
                  <a:gd name="connsiteX1" fmla="*/ 239150 w 4135901"/>
                  <a:gd name="connsiteY1" fmla="*/ 295421 h 445476"/>
                  <a:gd name="connsiteX2" fmla="*/ 731520 w 4135901"/>
                  <a:gd name="connsiteY2" fmla="*/ 393895 h 445476"/>
                  <a:gd name="connsiteX3" fmla="*/ 1617784 w 4135901"/>
                  <a:gd name="connsiteY3" fmla="*/ 379827 h 445476"/>
                  <a:gd name="connsiteX4" fmla="*/ 2644726 w 4135901"/>
                  <a:gd name="connsiteY4" fmla="*/ 436098 h 445476"/>
                  <a:gd name="connsiteX5" fmla="*/ 3573193 w 4135901"/>
                  <a:gd name="connsiteY5" fmla="*/ 436098 h 445476"/>
                  <a:gd name="connsiteX6" fmla="*/ 4135901 w 4135901"/>
                  <a:gd name="connsiteY6" fmla="*/ 436098 h 445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35901" h="445476">
                    <a:moveTo>
                      <a:pt x="0" y="0"/>
                    </a:moveTo>
                    <a:cubicBezTo>
                      <a:pt x="58615" y="114886"/>
                      <a:pt x="117230" y="229772"/>
                      <a:pt x="239150" y="295421"/>
                    </a:cubicBezTo>
                    <a:cubicBezTo>
                      <a:pt x="361070" y="361070"/>
                      <a:pt x="501748" y="379827"/>
                      <a:pt x="731520" y="393895"/>
                    </a:cubicBezTo>
                    <a:cubicBezTo>
                      <a:pt x="961292" y="407963"/>
                      <a:pt x="1298916" y="372793"/>
                      <a:pt x="1617784" y="379827"/>
                    </a:cubicBezTo>
                    <a:cubicBezTo>
                      <a:pt x="1936652" y="386861"/>
                      <a:pt x="2318825" y="426720"/>
                      <a:pt x="2644726" y="436098"/>
                    </a:cubicBezTo>
                    <a:cubicBezTo>
                      <a:pt x="2970627" y="445476"/>
                      <a:pt x="3573193" y="436098"/>
                      <a:pt x="3573193" y="436098"/>
                    </a:cubicBezTo>
                    <a:lnTo>
                      <a:pt x="4135901" y="436098"/>
                    </a:lnTo>
                  </a:path>
                </a:pathLst>
              </a:custGeom>
              <a:ln w="38100">
                <a:solidFill>
                  <a:srgbClr val="00B0F0"/>
                </a:solidFill>
                <a:headEnd type="none" w="med" len="med"/>
                <a:tailEnd type="triangle" w="lg" len="lg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E07CDF02-C6AB-E43D-8C9C-974B4DA7A451}"/>
                  </a:ext>
                </a:extLst>
              </p:cNvPr>
              <p:cNvSpPr/>
              <p:nvPr/>
            </p:nvSpPr>
            <p:spPr>
              <a:xfrm>
                <a:off x="3621739" y="3247553"/>
                <a:ext cx="360000" cy="360000"/>
              </a:xfrm>
              <a:prstGeom prst="arc">
                <a:avLst>
                  <a:gd name="adj1" fmla="val 17622074"/>
                  <a:gd name="adj2" fmla="val 12807895"/>
                </a:avLst>
              </a:prstGeom>
              <a:ln w="38100">
                <a:solidFill>
                  <a:srgbClr val="0000FF"/>
                </a:solidFill>
                <a:headEnd type="triangle" w="med" len="med"/>
                <a:tailEnd type="none" w="med" len="med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04237A0-4117-4588-910B-40F113762FA2}"/>
                  </a:ext>
                </a:extLst>
              </p:cNvPr>
              <p:cNvCxnSpPr/>
              <p:nvPr/>
            </p:nvCxnSpPr>
            <p:spPr>
              <a:xfrm rot="10800000">
                <a:off x="5047131" y="3864945"/>
                <a:ext cx="3805516" cy="2218764"/>
              </a:xfrm>
              <a:prstGeom prst="straightConnector1">
                <a:avLst/>
              </a:prstGeom>
              <a:ln w="38100">
                <a:solidFill>
                  <a:srgbClr val="A88000"/>
                </a:solidFill>
                <a:prstDash val="dash"/>
                <a:headEnd type="arrow" w="med" len="med"/>
                <a:tailEnd type="none" w="med" len="med"/>
              </a:ln>
              <a:effectLst>
                <a:glow rad="228600">
                  <a:srgbClr val="FFFF00">
                    <a:alpha val="74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Arrow: Right 3">
                <a:extLst>
                  <a:ext uri="{FF2B5EF4-FFF2-40B4-BE49-F238E27FC236}">
                    <a16:creationId xmlns:a16="http://schemas.microsoft.com/office/drawing/2014/main" id="{E3F748D7-61B5-7FF9-5B5D-607F2ACA868F}"/>
                  </a:ext>
                </a:extLst>
              </p:cNvPr>
              <p:cNvSpPr/>
              <p:nvPr/>
            </p:nvSpPr>
            <p:spPr>
              <a:xfrm rot="609832">
                <a:off x="304800" y="2113518"/>
                <a:ext cx="685800" cy="1524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2458594-1B3F-68BD-DBBC-84A65AB14827}"/>
                  </a:ext>
                </a:extLst>
              </p:cNvPr>
              <p:cNvSpPr txBox="1"/>
              <p:nvPr/>
            </p:nvSpPr>
            <p:spPr>
              <a:xfrm>
                <a:off x="296734" y="1737207"/>
                <a:ext cx="14558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Headrace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D34287-3827-AF55-0537-3C31C008B35E}"/>
                  </a:ext>
                </a:extLst>
              </p:cNvPr>
              <p:cNvSpPr txBox="1"/>
              <p:nvPr/>
            </p:nvSpPr>
            <p:spPr>
              <a:xfrm>
                <a:off x="7746823" y="5241614"/>
                <a:ext cx="1670050" cy="3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Adit</a:t>
                </a:r>
                <a:r>
                  <a:rPr lang="en-US" dirty="0"/>
                  <a:t> A6 Cable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B1608AE-E7E0-7F6B-408E-AB93161AD618}"/>
                  </a:ext>
                </a:extLst>
              </p:cNvPr>
              <p:cNvSpPr txBox="1"/>
              <p:nvPr/>
            </p:nvSpPr>
            <p:spPr>
              <a:xfrm>
                <a:off x="5181601" y="5684557"/>
                <a:ext cx="2289919" cy="3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Adit</a:t>
                </a:r>
                <a:r>
                  <a:rPr lang="en-US" dirty="0"/>
                  <a:t> A5 Entrance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7BB9E95-E337-9DDC-D7AC-4733857A7D2E}"/>
                  </a:ext>
                </a:extLst>
              </p:cNvPr>
              <p:cNvSpPr txBox="1"/>
              <p:nvPr/>
            </p:nvSpPr>
            <p:spPr>
              <a:xfrm>
                <a:off x="6096000" y="2875518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Tailrace Tunnel</a:t>
                </a:r>
              </a:p>
            </p:txBody>
          </p:sp>
        </p:grpSp>
        <p:sp>
          <p:nvSpPr>
            <p:cNvPr id="45" name="Arrow: Right 14">
              <a:extLst>
                <a:ext uri="{FF2B5EF4-FFF2-40B4-BE49-F238E27FC236}">
                  <a16:creationId xmlns:a16="http://schemas.microsoft.com/office/drawing/2014/main" id="{F227989E-8074-694D-2680-6707907A8ACE}"/>
                </a:ext>
              </a:extLst>
            </p:cNvPr>
            <p:cNvSpPr/>
            <p:nvPr/>
          </p:nvSpPr>
          <p:spPr>
            <a:xfrm>
              <a:off x="6096000" y="3438746"/>
              <a:ext cx="2286000" cy="53981"/>
            </a:xfrm>
            <a:prstGeom prst="rightArrow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CBB0D4-EDAB-C9DC-B706-4BA43120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88AD5C-6B67-1645-EF6C-F574BA0CFBB7}"/>
              </a:ext>
            </a:extLst>
          </p:cNvPr>
          <p:cNvSpPr txBox="1"/>
          <p:nvPr/>
        </p:nvSpPr>
        <p:spPr>
          <a:xfrm>
            <a:off x="9127956" y="2379716"/>
            <a:ext cx="2596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Headrace and </a:t>
            </a:r>
            <a:br>
              <a:rPr lang="en-US" sz="5400" dirty="0">
                <a:solidFill>
                  <a:srgbClr val="02401C"/>
                </a:solidFill>
                <a:latin typeface="Gill Sans MT Condensed" panose="020B0506020104020203" pitchFamily="34" charset="77"/>
              </a:rPr>
            </a:br>
            <a:r>
              <a:rPr lang="en-US" sz="540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tailrace</a:t>
            </a:r>
          </a:p>
        </p:txBody>
      </p:sp>
    </p:spTree>
    <p:extLst>
      <p:ext uri="{BB962C8B-B14F-4D97-AF65-F5344CB8AC3E}">
        <p14:creationId xmlns:p14="http://schemas.microsoft.com/office/powerpoint/2010/main" val="4129385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A large tunnel in a rocky area&#10;&#10;Description automatically generated with medium confidence">
            <a:extLst>
              <a:ext uri="{FF2B5EF4-FFF2-40B4-BE49-F238E27FC236}">
                <a16:creationId xmlns:a16="http://schemas.microsoft.com/office/drawing/2014/main" id="{B838390A-CC76-9ACD-91D3-CFD17A19D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/>
          <a:srcRect l="5923" r="27660"/>
          <a:stretch/>
        </p:blipFill>
        <p:spPr bwMode="auto">
          <a:xfrm>
            <a:off x="22" y="23481"/>
            <a:ext cx="6073118" cy="6858000"/>
          </a:xfrm>
          <a:prstGeom prst="rect">
            <a:avLst/>
          </a:prstGeom>
          <a:noFill/>
        </p:spPr>
      </p:pic>
      <p:pic>
        <p:nvPicPr>
          <p:cNvPr id="9" name="Content Placeholder 3" descr="A construction site near a river&#10;&#10;Description automatically generated">
            <a:extLst>
              <a:ext uri="{FF2B5EF4-FFF2-40B4-BE49-F238E27FC236}">
                <a16:creationId xmlns:a16="http://schemas.microsoft.com/office/drawing/2014/main" id="{C311807E-43EA-E3A7-D406-D9CA93323E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91" r="16792"/>
          <a:stretch/>
        </p:blipFill>
        <p:spPr>
          <a:xfrm>
            <a:off x="6118861" y="10"/>
            <a:ext cx="6073140" cy="685799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54FDA7-26CB-2D8E-A189-86CA952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l" defTabSz="914400">
              <a:spcAft>
                <a:spcPts val="600"/>
              </a:spcAft>
            </a:pPr>
            <a:fld id="{FAEF9944-A4F6-4C59-AEBD-678D6480B8EA}" type="slidenum">
              <a:rPr lang="en-US">
                <a:solidFill>
                  <a:srgbClr val="FFFFFF"/>
                </a:solidFill>
              </a:rPr>
              <a:pPr algn="l" defTabSz="914400"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0C0CF08-4C45-4598-B608-D7CFDB4F2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36" y="4939766"/>
            <a:ext cx="3230625" cy="1687924"/>
          </a:xfrm>
        </p:spPr>
        <p:txBody>
          <a:bodyPr/>
          <a:lstStyle/>
          <a:p>
            <a:r>
              <a:rPr lang="en-US" sz="5400" b="0" dirty="0">
                <a:solidFill>
                  <a:schemeClr val="bg1"/>
                </a:solidFill>
                <a:latin typeface="Gill Sans MT Condensed" panose="020B0506020104020203" pitchFamily="34" charset="77"/>
              </a:rPr>
              <a:t>Tunnel</a:t>
            </a:r>
            <a:br>
              <a:rPr lang="en-US" sz="5400" b="0" dirty="0">
                <a:solidFill>
                  <a:schemeClr val="bg1"/>
                </a:solidFill>
                <a:latin typeface="Gill Sans MT Condensed" panose="020B0506020104020203" pitchFamily="34" charset="77"/>
              </a:rPr>
            </a:br>
            <a:r>
              <a:rPr lang="en-US" sz="5400" b="0" dirty="0">
                <a:solidFill>
                  <a:schemeClr val="bg1"/>
                </a:solidFill>
                <a:latin typeface="Gill Sans MT Condensed" panose="020B0506020104020203" pitchFamily="34" charset="77"/>
              </a:rPr>
              <a:t>excavation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EDAB2-A7B7-4BAA-6041-D31B4B962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3293786-908A-8FD2-D0F7-D6F711CDCA1D}"/>
              </a:ext>
            </a:extLst>
          </p:cNvPr>
          <p:cNvSpPr txBox="1">
            <a:spLocks/>
          </p:cNvSpPr>
          <p:nvPr/>
        </p:nvSpPr>
        <p:spPr>
          <a:xfrm>
            <a:off x="11006144" y="63228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defPPr>
              <a:defRPr lang="en-US"/>
            </a:defPPr>
            <a:lvl1pPr marL="0" algn="r" defTabSz="457200" rtl="0" eaLnBrk="1" latinLnBrk="0" hangingPunct="1">
              <a:defRPr sz="16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AEF9944-A4F6-4C59-AEBD-678D6480B8EA}" type="slidenum">
              <a:rPr lang="en-US" smtClean="0"/>
              <a:pPr algn="l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6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3F5A8-6630-7637-E620-B8F0C9419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083" y="-283904"/>
            <a:ext cx="4516917" cy="2307546"/>
          </a:xfrm>
        </p:spPr>
        <p:txBody>
          <a:bodyPr>
            <a:normAutofit fontScale="70000" lnSpcReduction="20000"/>
          </a:bodyPr>
          <a:lstStyle/>
          <a:p>
            <a:endParaRPr lang="en-US" dirty="0">
              <a:solidFill>
                <a:srgbClr val="02401C"/>
              </a:solidFill>
            </a:endParaRPr>
          </a:p>
          <a:p>
            <a:r>
              <a:rPr lang="en-US" sz="770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Penstock and inlet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B8705-D0A3-A7D1-A85C-3564C04A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EA8EDB64-4E1E-47BC-5799-8099A9A0112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9144000" cy="78105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DF07B614-EA0E-A0E8-9C30-A5D08E6DF98A}"/>
              </a:ext>
            </a:extLst>
          </p:cNvPr>
          <p:cNvSpPr txBox="1">
            <a:spLocks/>
          </p:cNvSpPr>
          <p:nvPr/>
        </p:nvSpPr>
        <p:spPr>
          <a:xfrm>
            <a:off x="381000" y="437118"/>
            <a:ext cx="9144000" cy="78105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10127-7E7E-2D81-1EB5-26DCDE30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8</a:t>
            </a:fld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D71A070-B0AD-2376-183C-A98DF699C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15" y="1869364"/>
            <a:ext cx="11693769" cy="391515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53011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CB8705-D0A3-A7D1-A85C-3564C04A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93" y="307493"/>
            <a:ext cx="1226082" cy="11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EA8EDB64-4E1E-47BC-5799-8099A9A01128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9144000" cy="78105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DF07B614-EA0E-A0E8-9C30-A5D08E6DF98A}"/>
              </a:ext>
            </a:extLst>
          </p:cNvPr>
          <p:cNvSpPr txBox="1">
            <a:spLocks/>
          </p:cNvSpPr>
          <p:nvPr/>
        </p:nvSpPr>
        <p:spPr>
          <a:xfrm>
            <a:off x="381000" y="437118"/>
            <a:ext cx="9144000" cy="78105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D4931-B51C-8CB4-B4C2-16D029CE92DD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10657" r="10657"/>
          <a:stretch>
            <a:fillRect/>
          </a:stretch>
        </p:blipFill>
        <p:spPr>
          <a:xfrm>
            <a:off x="0" y="1"/>
            <a:ext cx="8102651" cy="68579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4D92D-29E0-DBF8-124C-F631D239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7CF5E0-167B-AB91-BB1B-8628A947C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5312" y="2479420"/>
            <a:ext cx="3227832" cy="1899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Inlet</a:t>
            </a:r>
            <a:br>
              <a:rPr lang="en-US" sz="5400" dirty="0">
                <a:solidFill>
                  <a:srgbClr val="02401C"/>
                </a:solidFill>
                <a:latin typeface="Gill Sans MT Condensed" panose="020B0506020104020203" pitchFamily="34" charset="77"/>
              </a:rPr>
            </a:br>
            <a:r>
              <a:rPr lang="en-US" sz="5400" dirty="0">
                <a:solidFill>
                  <a:srgbClr val="02401C"/>
                </a:solidFill>
                <a:latin typeface="Gill Sans MT Condensed" panose="020B0506020104020203" pitchFamily="34" charset="77"/>
              </a:rPr>
              <a:t>valves</a:t>
            </a:r>
          </a:p>
        </p:txBody>
      </p:sp>
    </p:spTree>
    <p:extLst>
      <p:ext uri="{BB962C8B-B14F-4D97-AF65-F5344CB8AC3E}">
        <p14:creationId xmlns:p14="http://schemas.microsoft.com/office/powerpoint/2010/main" val="20482590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6538</TotalTime>
  <Words>667</Words>
  <Application>Microsoft Macintosh PowerPoint</Application>
  <PresentationFormat>Widescreen</PresentationFormat>
  <Paragraphs>152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Meiryo</vt:lpstr>
      <vt:lpstr>Arial</vt:lpstr>
      <vt:lpstr>Avenir</vt:lpstr>
      <vt:lpstr>Calibri</vt:lpstr>
      <vt:lpstr>Corbel</vt:lpstr>
      <vt:lpstr>Gill Sans MT</vt:lpstr>
      <vt:lpstr>Gill Sans MT Condensed</vt:lpstr>
      <vt:lpstr>SketchLinesVTI</vt:lpstr>
      <vt:lpstr>Presentation 9: Dam–Powerhouse  Basics</vt:lpstr>
      <vt:lpstr>PowerPoint Presentation</vt:lpstr>
      <vt:lpstr>Tunnels and  construction</vt:lpstr>
      <vt:lpstr>Tunnelling</vt:lpstr>
      <vt:lpstr>Powerhouse and tunnels</vt:lpstr>
      <vt:lpstr>PowerPoint Presentation</vt:lpstr>
      <vt:lpstr>Tunnel excavation </vt:lpstr>
      <vt:lpstr>PowerPoint Presentation</vt:lpstr>
      <vt:lpstr>PowerPoint Presentation</vt:lpstr>
      <vt:lpstr>Turbines</vt:lpstr>
      <vt:lpstr>PowerPoint Presentation</vt:lpstr>
      <vt:lpstr>Turbine cross-section </vt:lpstr>
      <vt:lpstr>Classification of turbines</vt:lpstr>
      <vt:lpstr>Turbine selection</vt:lpstr>
      <vt:lpstr>PowerPoint Presentation</vt:lpstr>
      <vt:lpstr>Performance and longevity</vt:lpstr>
      <vt:lpstr>Protective measures</vt:lpstr>
      <vt:lpstr> Inlet screens and trash rack</vt:lpstr>
      <vt:lpstr> Desander</vt:lpstr>
      <vt:lpstr> Surge tanks</vt:lpstr>
      <vt:lpstr> Pressure relief valve</vt:lpstr>
      <vt:lpstr> Runner coating</vt:lpstr>
      <vt:lpstr> Mechanical protection</vt:lpstr>
      <vt:lpstr> Generation and transmission</vt:lpstr>
      <vt:lpstr>Generators</vt:lpstr>
      <vt:lpstr>Transformers</vt:lpstr>
      <vt:lpstr>Switchyard</vt:lpstr>
      <vt:lpstr>Transmission lines</vt:lpstr>
      <vt:lpstr>Substations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</dc:title>
  <dc:subject/>
  <dc:creator>X</dc:creator>
  <cp:keywords/>
  <dc:description/>
  <cp:lastModifiedBy>Daniel Bethlehem</cp:lastModifiedBy>
  <cp:revision>75</cp:revision>
  <cp:lastPrinted>2023-01-26T17:19:15Z</cp:lastPrinted>
  <dcterms:created xsi:type="dcterms:W3CDTF">2023-01-25T20:35:33Z</dcterms:created>
  <dcterms:modified xsi:type="dcterms:W3CDTF">2024-05-15T15:05:56Z</dcterms:modified>
  <cp:category/>
</cp:coreProperties>
</file>